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74" r:id="rId2"/>
    <p:sldMasterId id="2147483648" r:id="rId3"/>
  </p:sldMasterIdLst>
  <p:notesMasterIdLst>
    <p:notesMasterId r:id="rId62"/>
  </p:notesMasterIdLst>
  <p:sldIdLst>
    <p:sldId id="289" r:id="rId4"/>
    <p:sldId id="258" r:id="rId5"/>
    <p:sldId id="348" r:id="rId6"/>
    <p:sldId id="308" r:id="rId7"/>
    <p:sldId id="259" r:id="rId8"/>
    <p:sldId id="261" r:id="rId9"/>
    <p:sldId id="262" r:id="rId10"/>
    <p:sldId id="296" r:id="rId11"/>
    <p:sldId id="300" r:id="rId12"/>
    <p:sldId id="290" r:id="rId13"/>
    <p:sldId id="263" r:id="rId14"/>
    <p:sldId id="295" r:id="rId15"/>
    <p:sldId id="291" r:id="rId16"/>
    <p:sldId id="264" r:id="rId17"/>
    <p:sldId id="294" r:id="rId18"/>
    <p:sldId id="299" r:id="rId19"/>
    <p:sldId id="265" r:id="rId20"/>
    <p:sldId id="297" r:id="rId21"/>
    <p:sldId id="266" r:id="rId22"/>
    <p:sldId id="267" r:id="rId23"/>
    <p:sldId id="330" r:id="rId24"/>
    <p:sldId id="332" r:id="rId25"/>
    <p:sldId id="337" r:id="rId26"/>
    <p:sldId id="349" r:id="rId27"/>
    <p:sldId id="350" r:id="rId28"/>
    <p:sldId id="353" r:id="rId29"/>
    <p:sldId id="352" r:id="rId30"/>
    <p:sldId id="354" r:id="rId31"/>
    <p:sldId id="351" r:id="rId32"/>
    <p:sldId id="334" r:id="rId33"/>
    <p:sldId id="335" r:id="rId34"/>
    <p:sldId id="336" r:id="rId35"/>
    <p:sldId id="341" r:id="rId36"/>
    <p:sldId id="338" r:id="rId37"/>
    <p:sldId id="344" r:id="rId38"/>
    <p:sldId id="346" r:id="rId39"/>
    <p:sldId id="342" r:id="rId40"/>
    <p:sldId id="270" r:id="rId41"/>
    <p:sldId id="271" r:id="rId42"/>
    <p:sldId id="339" r:id="rId43"/>
    <p:sldId id="329" r:id="rId44"/>
    <p:sldId id="314" r:id="rId45"/>
    <p:sldId id="355" r:id="rId46"/>
    <p:sldId id="313" r:id="rId47"/>
    <p:sldId id="327" r:id="rId48"/>
    <p:sldId id="326" r:id="rId49"/>
    <p:sldId id="325" r:id="rId50"/>
    <p:sldId id="324" r:id="rId51"/>
    <p:sldId id="340" r:id="rId52"/>
    <p:sldId id="323" r:id="rId53"/>
    <p:sldId id="322" r:id="rId54"/>
    <p:sldId id="321" r:id="rId55"/>
    <p:sldId id="320" r:id="rId56"/>
    <p:sldId id="319" r:id="rId57"/>
    <p:sldId id="318" r:id="rId58"/>
    <p:sldId id="317" r:id="rId59"/>
    <p:sldId id="345" r:id="rId60"/>
    <p:sldId id="34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BBC73-9212-CAE6-D4F3-17D7DEE998A3}" v="391" dt="2023-08-29T16:12:32.439"/>
    <p1510:client id="{A73DB67B-B815-AD70-E274-CFEA170CCF00}" v="3" dt="2023-08-29T14:29:37.474"/>
    <p1510:client id="{C9EBD83B-D64C-61F9-F0F1-B56706EAC131}" v="7" dt="2023-10-04T18:36:37.195"/>
    <p1510:client id="{E2AE3882-312F-46CE-89BB-00CE5DDF691E}" v="3" dt="2023-08-30T12:58:21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mna Badawy" userId="S::youmna.badawy@johnabbott.qc.ca::b530a2ca-c296-40d9-b563-89c5f82abcf4" providerId="AD" clId="Web-{0231FA73-3F2A-C9A3-1266-8409DC60C030}"/>
    <pc:docChg chg="addSld delSld modSld sldOrd">
      <pc:chgData name="Youmna Badawy" userId="S::youmna.badawy@johnabbott.qc.ca::b530a2ca-c296-40d9-b563-89c5f82abcf4" providerId="AD" clId="Web-{0231FA73-3F2A-C9A3-1266-8409DC60C030}" dt="2023-08-22T23:01:59.096" v="677" actId="20577"/>
      <pc:docMkLst>
        <pc:docMk/>
      </pc:docMkLst>
      <pc:sldChg chg="modSp ord">
        <pc:chgData name="Youmna Badawy" userId="S::youmna.badawy@johnabbott.qc.ca::b530a2ca-c296-40d9-b563-89c5f82abcf4" providerId="AD" clId="Web-{0231FA73-3F2A-C9A3-1266-8409DC60C030}" dt="2023-08-22T20:55:35.491" v="94" actId="20577"/>
        <pc:sldMkLst>
          <pc:docMk/>
          <pc:sldMk cId="0" sldId="258"/>
        </pc:sldMkLst>
        <pc:spChg chg="mod">
          <ac:chgData name="Youmna Badawy" userId="S::youmna.badawy@johnabbott.qc.ca::b530a2ca-c296-40d9-b563-89c5f82abcf4" providerId="AD" clId="Web-{0231FA73-3F2A-C9A3-1266-8409DC60C030}" dt="2023-08-22T20:55:35.491" v="94" actId="20577"/>
          <ac:spMkLst>
            <pc:docMk/>
            <pc:sldMk cId="0" sldId="258"/>
            <ac:spMk id="142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0231FA73-3F2A-C9A3-1266-8409DC60C030}" dt="2023-08-22T22:52:50.259" v="544" actId="20577"/>
        <pc:sldMkLst>
          <pc:docMk/>
          <pc:sldMk cId="0" sldId="262"/>
        </pc:sldMkLst>
        <pc:spChg chg="mod">
          <ac:chgData name="Youmna Badawy" userId="S::youmna.badawy@johnabbott.qc.ca::b530a2ca-c296-40d9-b563-89c5f82abcf4" providerId="AD" clId="Web-{0231FA73-3F2A-C9A3-1266-8409DC60C030}" dt="2023-08-22T22:52:50.259" v="544" actId="20577"/>
          <ac:spMkLst>
            <pc:docMk/>
            <pc:sldMk cId="0" sldId="262"/>
            <ac:spMk id="169" creationId="{00000000-0000-0000-0000-000000000000}"/>
          </ac:spMkLst>
        </pc:spChg>
      </pc:sldChg>
      <pc:sldChg chg="modSp ord">
        <pc:chgData name="Youmna Badawy" userId="S::youmna.badawy@johnabbott.qc.ca::b530a2ca-c296-40d9-b563-89c5f82abcf4" providerId="AD" clId="Web-{0231FA73-3F2A-C9A3-1266-8409DC60C030}" dt="2023-08-22T22:53:09.275" v="548" actId="20577"/>
        <pc:sldMkLst>
          <pc:docMk/>
          <pc:sldMk cId="0" sldId="263"/>
        </pc:sldMkLst>
        <pc:spChg chg="mod">
          <ac:chgData name="Youmna Badawy" userId="S::youmna.badawy@johnabbott.qc.ca::b530a2ca-c296-40d9-b563-89c5f82abcf4" providerId="AD" clId="Web-{0231FA73-3F2A-C9A3-1266-8409DC60C030}" dt="2023-08-22T22:53:09.275" v="548" actId="20577"/>
          <ac:spMkLst>
            <pc:docMk/>
            <pc:sldMk cId="0" sldId="263"/>
            <ac:spMk id="176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0231FA73-3F2A-C9A3-1266-8409DC60C030}" dt="2023-08-22T22:53:37.181" v="555" actId="20577"/>
        <pc:sldMkLst>
          <pc:docMk/>
          <pc:sldMk cId="0" sldId="264"/>
        </pc:sldMkLst>
        <pc:spChg chg="mod">
          <ac:chgData name="Youmna Badawy" userId="S::youmna.badawy@johnabbott.qc.ca::b530a2ca-c296-40d9-b563-89c5f82abcf4" providerId="AD" clId="Web-{0231FA73-3F2A-C9A3-1266-8409DC60C030}" dt="2023-08-22T22:53:37.181" v="555" actId="20577"/>
          <ac:spMkLst>
            <pc:docMk/>
            <pc:sldMk cId="0" sldId="264"/>
            <ac:spMk id="183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0231FA73-3F2A-C9A3-1266-8409DC60C030}" dt="2023-08-22T22:55:22.480" v="588" actId="20577"/>
        <pc:sldMkLst>
          <pc:docMk/>
          <pc:sldMk cId="0" sldId="265"/>
        </pc:sldMkLst>
        <pc:spChg chg="mod">
          <ac:chgData name="Youmna Badawy" userId="S::youmna.badawy@johnabbott.qc.ca::b530a2ca-c296-40d9-b563-89c5f82abcf4" providerId="AD" clId="Web-{0231FA73-3F2A-C9A3-1266-8409DC60C030}" dt="2023-08-22T22:55:22.480" v="588" actId="20577"/>
          <ac:spMkLst>
            <pc:docMk/>
            <pc:sldMk cId="0" sldId="265"/>
            <ac:spMk id="190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0231FA73-3F2A-C9A3-1266-8409DC60C030}" dt="2023-08-22T22:54:34.698" v="577" actId="20577"/>
        <pc:sldMkLst>
          <pc:docMk/>
          <pc:sldMk cId="0" sldId="266"/>
        </pc:sldMkLst>
        <pc:spChg chg="mod">
          <ac:chgData name="Youmna Badawy" userId="S::youmna.badawy@johnabbott.qc.ca::b530a2ca-c296-40d9-b563-89c5f82abcf4" providerId="AD" clId="Web-{0231FA73-3F2A-C9A3-1266-8409DC60C030}" dt="2023-08-22T22:54:34.698" v="577" actId="20577"/>
          <ac:spMkLst>
            <pc:docMk/>
            <pc:sldMk cId="0" sldId="266"/>
            <ac:spMk id="197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0231FA73-3F2A-C9A3-1266-8409DC60C030}" dt="2023-08-22T22:54:37.885" v="578" actId="20577"/>
        <pc:sldMkLst>
          <pc:docMk/>
          <pc:sldMk cId="0" sldId="267"/>
        </pc:sldMkLst>
        <pc:spChg chg="mod">
          <ac:chgData name="Youmna Badawy" userId="S::youmna.badawy@johnabbott.qc.ca::b530a2ca-c296-40d9-b563-89c5f82abcf4" providerId="AD" clId="Web-{0231FA73-3F2A-C9A3-1266-8409DC60C030}" dt="2023-08-22T22:54:37.885" v="578" actId="20577"/>
          <ac:spMkLst>
            <pc:docMk/>
            <pc:sldMk cId="0" sldId="267"/>
            <ac:spMk id="203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0231FA73-3F2A-C9A3-1266-8409DC60C030}" dt="2023-08-22T22:54:44.417" v="580" actId="20577"/>
        <pc:sldMkLst>
          <pc:docMk/>
          <pc:sldMk cId="0" sldId="270"/>
        </pc:sldMkLst>
        <pc:spChg chg="mod">
          <ac:chgData name="Youmna Badawy" userId="S::youmna.badawy@johnabbott.qc.ca::b530a2ca-c296-40d9-b563-89c5f82abcf4" providerId="AD" clId="Web-{0231FA73-3F2A-C9A3-1266-8409DC60C030}" dt="2023-08-22T22:54:44.417" v="580" actId="20577"/>
          <ac:spMkLst>
            <pc:docMk/>
            <pc:sldMk cId="0" sldId="270"/>
            <ac:spMk id="221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0231FA73-3F2A-C9A3-1266-8409DC60C030}" dt="2023-08-22T22:54:52.433" v="583" actId="20577"/>
        <pc:sldMkLst>
          <pc:docMk/>
          <pc:sldMk cId="0" sldId="271"/>
        </pc:sldMkLst>
        <pc:spChg chg="mod">
          <ac:chgData name="Youmna Badawy" userId="S::youmna.badawy@johnabbott.qc.ca::b530a2ca-c296-40d9-b563-89c5f82abcf4" providerId="AD" clId="Web-{0231FA73-3F2A-C9A3-1266-8409DC60C030}" dt="2023-08-22T22:54:52.433" v="583" actId="20577"/>
          <ac:spMkLst>
            <pc:docMk/>
            <pc:sldMk cId="0" sldId="271"/>
            <ac:spMk id="229" creationId="{00000000-0000-0000-0000-000000000000}"/>
          </ac:spMkLst>
        </pc:spChg>
      </pc:sldChg>
      <pc:sldChg chg="add del">
        <pc:chgData name="Youmna Badawy" userId="S::youmna.badawy@johnabbott.qc.ca::b530a2ca-c296-40d9-b563-89c5f82abcf4" providerId="AD" clId="Web-{0231FA73-3F2A-C9A3-1266-8409DC60C030}" dt="2023-08-22T21:06:47.111" v="201"/>
        <pc:sldMkLst>
          <pc:docMk/>
          <pc:sldMk cId="0" sldId="272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6:47.111" v="200"/>
        <pc:sldMkLst>
          <pc:docMk/>
          <pc:sldMk cId="0" sldId="273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6:04.002" v="197"/>
        <pc:sldMkLst>
          <pc:docMk/>
          <pc:sldMk cId="0" sldId="277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6:04.002" v="196"/>
        <pc:sldMkLst>
          <pc:docMk/>
          <pc:sldMk cId="0" sldId="278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6:04.002" v="194"/>
        <pc:sldMkLst>
          <pc:docMk/>
          <pc:sldMk cId="0" sldId="279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9:18.329" v="202"/>
        <pc:sldMkLst>
          <pc:docMk/>
          <pc:sldMk cId="0" sldId="287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1:12.848" v="192"/>
        <pc:sldMkLst>
          <pc:docMk/>
          <pc:sldMk cId="0" sldId="288"/>
        </pc:sldMkLst>
      </pc:sldChg>
      <pc:sldChg chg="modSp">
        <pc:chgData name="Youmna Badawy" userId="S::youmna.badawy@johnabbott.qc.ca::b530a2ca-c296-40d9-b563-89c5f82abcf4" providerId="AD" clId="Web-{0231FA73-3F2A-C9A3-1266-8409DC60C030}" dt="2023-08-22T22:52:31.555" v="540" actId="20577"/>
        <pc:sldMkLst>
          <pc:docMk/>
          <pc:sldMk cId="4204780788" sldId="290"/>
        </pc:sldMkLst>
        <pc:spChg chg="mod">
          <ac:chgData name="Youmna Badawy" userId="S::youmna.badawy@johnabbott.qc.ca::b530a2ca-c296-40d9-b563-89c5f82abcf4" providerId="AD" clId="Web-{0231FA73-3F2A-C9A3-1266-8409DC60C030}" dt="2023-08-22T22:52:04.149" v="504" actId="20577"/>
          <ac:spMkLst>
            <pc:docMk/>
            <pc:sldMk cId="4204780788" sldId="290"/>
            <ac:spMk id="2" creationId="{6B7DF00F-08D0-33D5-78CD-841CD821A4D5}"/>
          </ac:spMkLst>
        </pc:spChg>
        <pc:spChg chg="mod">
          <ac:chgData name="Youmna Badawy" userId="S::youmna.badawy@johnabbott.qc.ca::b530a2ca-c296-40d9-b563-89c5f82abcf4" providerId="AD" clId="Web-{0231FA73-3F2A-C9A3-1266-8409DC60C030}" dt="2023-08-22T22:52:31.555" v="540" actId="20577"/>
          <ac:spMkLst>
            <pc:docMk/>
            <pc:sldMk cId="4204780788" sldId="290"/>
            <ac:spMk id="7" creationId="{E42C96CC-09F0-EB8E-A585-AE12A29953AB}"/>
          </ac:spMkLst>
        </pc:spChg>
      </pc:sldChg>
      <pc:sldChg chg="modSp">
        <pc:chgData name="Youmna Badawy" userId="S::youmna.badawy@johnabbott.qc.ca::b530a2ca-c296-40d9-b563-89c5f82abcf4" providerId="AD" clId="Web-{0231FA73-3F2A-C9A3-1266-8409DC60C030}" dt="2023-08-22T22:53:22.197" v="551" actId="20577"/>
        <pc:sldMkLst>
          <pc:docMk/>
          <pc:sldMk cId="3732039795" sldId="291"/>
        </pc:sldMkLst>
        <pc:spChg chg="mod">
          <ac:chgData name="Youmna Badawy" userId="S::youmna.badawy@johnabbott.qc.ca::b530a2ca-c296-40d9-b563-89c5f82abcf4" providerId="AD" clId="Web-{0231FA73-3F2A-C9A3-1266-8409DC60C030}" dt="2023-08-22T22:53:22.197" v="551" actId="20577"/>
          <ac:spMkLst>
            <pc:docMk/>
            <pc:sldMk cId="3732039795" sldId="291"/>
            <ac:spMk id="2" creationId="{F5F1B839-2BAA-75DE-341C-8C905D53D6D6}"/>
          </ac:spMkLst>
        </pc:spChg>
      </pc:sldChg>
      <pc:sldChg chg="modSp">
        <pc:chgData name="Youmna Badawy" userId="S::youmna.badawy@johnabbott.qc.ca::b530a2ca-c296-40d9-b563-89c5f82abcf4" providerId="AD" clId="Web-{0231FA73-3F2A-C9A3-1266-8409DC60C030}" dt="2023-08-22T22:53:26.775" v="552" actId="20577"/>
        <pc:sldMkLst>
          <pc:docMk/>
          <pc:sldMk cId="2360931664" sldId="295"/>
        </pc:sldMkLst>
        <pc:spChg chg="mod">
          <ac:chgData name="Youmna Badawy" userId="S::youmna.badawy@johnabbott.qc.ca::b530a2ca-c296-40d9-b563-89c5f82abcf4" providerId="AD" clId="Web-{0231FA73-3F2A-C9A3-1266-8409DC60C030}" dt="2023-08-22T22:53:26.775" v="552" actId="20577"/>
          <ac:spMkLst>
            <pc:docMk/>
            <pc:sldMk cId="2360931664" sldId="295"/>
            <ac:spMk id="2" creationId="{323E9094-A409-9C26-3F05-5EE56ADD19C5}"/>
          </ac:spMkLst>
        </pc:spChg>
      </pc:sldChg>
      <pc:sldChg chg="addSp modSp addAnim">
        <pc:chgData name="Youmna Badawy" userId="S::youmna.badawy@johnabbott.qc.ca::b530a2ca-c296-40d9-b563-89c5f82abcf4" providerId="AD" clId="Web-{0231FA73-3F2A-C9A3-1266-8409DC60C030}" dt="2023-08-22T22:52:59.743" v="547" actId="20577"/>
        <pc:sldMkLst>
          <pc:docMk/>
          <pc:sldMk cId="1402214845" sldId="296"/>
        </pc:sldMkLst>
        <pc:spChg chg="mod">
          <ac:chgData name="Youmna Badawy" userId="S::youmna.badawy@johnabbott.qc.ca::b530a2ca-c296-40d9-b563-89c5f82abcf4" providerId="AD" clId="Web-{0231FA73-3F2A-C9A3-1266-8409DC60C030}" dt="2023-08-22T22:52:59.743" v="547" actId="20577"/>
          <ac:spMkLst>
            <pc:docMk/>
            <pc:sldMk cId="1402214845" sldId="296"/>
            <ac:spMk id="2" creationId="{75B3110C-EC98-8E9F-9F9D-B53EFA576DD1}"/>
          </ac:spMkLst>
        </pc:spChg>
        <pc:spChg chg="add mod">
          <ac:chgData name="Youmna Badawy" userId="S::youmna.badawy@johnabbott.qc.ca::b530a2ca-c296-40d9-b563-89c5f82abcf4" providerId="AD" clId="Web-{0231FA73-3F2A-C9A3-1266-8409DC60C030}" dt="2023-08-22T22:41:05.841" v="312" actId="1076"/>
          <ac:spMkLst>
            <pc:docMk/>
            <pc:sldMk cId="1402214845" sldId="296"/>
            <ac:spMk id="9" creationId="{5EA7A04C-4ADB-3EF5-A868-28E36BCF434D}"/>
          </ac:spMkLst>
        </pc:spChg>
        <pc:cxnChg chg="add mod">
          <ac:chgData name="Youmna Badawy" userId="S::youmna.badawy@johnabbott.qc.ca::b530a2ca-c296-40d9-b563-89c5f82abcf4" providerId="AD" clId="Web-{0231FA73-3F2A-C9A3-1266-8409DC60C030}" dt="2023-08-22T22:39:33.511" v="256"/>
          <ac:cxnSpMkLst>
            <pc:docMk/>
            <pc:sldMk cId="1402214845" sldId="296"/>
            <ac:cxnSpMk id="4" creationId="{F9C4EB97-62D6-7A52-CAF5-3BEFF4F910F8}"/>
          </ac:cxnSpMkLst>
        </pc:cxnChg>
        <pc:cxnChg chg="add mod">
          <ac:chgData name="Youmna Badawy" userId="S::youmna.badawy@johnabbott.qc.ca::b530a2ca-c296-40d9-b563-89c5f82abcf4" providerId="AD" clId="Web-{0231FA73-3F2A-C9A3-1266-8409DC60C030}" dt="2023-08-22T22:41:02.560" v="311" actId="14100"/>
          <ac:cxnSpMkLst>
            <pc:docMk/>
            <pc:sldMk cId="1402214845" sldId="296"/>
            <ac:cxnSpMk id="8" creationId="{ABAAB256-A043-BF4A-2828-E152DB3D8E5A}"/>
          </ac:cxnSpMkLst>
        </pc:cxnChg>
      </pc:sldChg>
      <pc:sldChg chg="modSp">
        <pc:chgData name="Youmna Badawy" userId="S::youmna.badawy@johnabbott.qc.ca::b530a2ca-c296-40d9-b563-89c5f82abcf4" providerId="AD" clId="Web-{0231FA73-3F2A-C9A3-1266-8409DC60C030}" dt="2023-08-22T22:55:29.543" v="590" actId="20577"/>
        <pc:sldMkLst>
          <pc:docMk/>
          <pc:sldMk cId="4263274402" sldId="297"/>
        </pc:sldMkLst>
        <pc:spChg chg="mod">
          <ac:chgData name="Youmna Badawy" userId="S::youmna.badawy@johnabbott.qc.ca::b530a2ca-c296-40d9-b563-89c5f82abcf4" providerId="AD" clId="Web-{0231FA73-3F2A-C9A3-1266-8409DC60C030}" dt="2023-08-22T22:55:29.543" v="590" actId="20577"/>
          <ac:spMkLst>
            <pc:docMk/>
            <pc:sldMk cId="4263274402" sldId="297"/>
            <ac:spMk id="2" creationId="{645A8F7E-4924-6B90-A000-60E298044802}"/>
          </ac:spMkLst>
        </pc:spChg>
      </pc:sldChg>
      <pc:sldChg chg="add del">
        <pc:chgData name="Youmna Badawy" userId="S::youmna.badawy@johnabbott.qc.ca::b530a2ca-c296-40d9-b563-89c5f82abcf4" providerId="AD" clId="Web-{0231FA73-3F2A-C9A3-1266-8409DC60C030}" dt="2023-08-22T21:09:39.142" v="206"/>
        <pc:sldMkLst>
          <pc:docMk/>
          <pc:sldMk cId="115905965" sldId="298"/>
        </pc:sldMkLst>
      </pc:sldChg>
      <pc:sldChg chg="modSp">
        <pc:chgData name="Youmna Badawy" userId="S::youmna.badawy@johnabbott.qc.ca::b530a2ca-c296-40d9-b563-89c5f82abcf4" providerId="AD" clId="Web-{0231FA73-3F2A-C9A3-1266-8409DC60C030}" dt="2023-08-22T22:54:00.432" v="566" actId="20577"/>
        <pc:sldMkLst>
          <pc:docMk/>
          <pc:sldMk cId="4288520015" sldId="299"/>
        </pc:sldMkLst>
        <pc:spChg chg="mod">
          <ac:chgData name="Youmna Badawy" userId="S::youmna.badawy@johnabbott.qc.ca::b530a2ca-c296-40d9-b563-89c5f82abcf4" providerId="AD" clId="Web-{0231FA73-3F2A-C9A3-1266-8409DC60C030}" dt="2023-08-22T22:54:00.432" v="566" actId="20577"/>
          <ac:spMkLst>
            <pc:docMk/>
            <pc:sldMk cId="4288520015" sldId="299"/>
            <ac:spMk id="2" creationId="{8C745AB6-CA3E-828F-7F63-27BB4BBECE63}"/>
          </ac:spMkLst>
        </pc:spChg>
      </pc:sldChg>
      <pc:sldChg chg="addSp delSp modSp ord addAnim">
        <pc:chgData name="Youmna Badawy" userId="S::youmna.badawy@johnabbott.qc.ca::b530a2ca-c296-40d9-b563-89c5f82abcf4" providerId="AD" clId="Web-{0231FA73-3F2A-C9A3-1266-8409DC60C030}" dt="2023-08-22T22:52:51.681" v="545"/>
        <pc:sldMkLst>
          <pc:docMk/>
          <pc:sldMk cId="3653901792" sldId="300"/>
        </pc:sldMkLst>
        <pc:spChg chg="add del mod">
          <ac:chgData name="Youmna Badawy" userId="S::youmna.badawy@johnabbott.qc.ca::b530a2ca-c296-40d9-b563-89c5f82abcf4" providerId="AD" clId="Web-{0231FA73-3F2A-C9A3-1266-8409DC60C030}" dt="2023-08-22T22:37:42.994" v="237"/>
          <ac:spMkLst>
            <pc:docMk/>
            <pc:sldMk cId="3653901792" sldId="300"/>
            <ac:spMk id="4" creationId="{97352999-A005-72B6-DB1C-FE2ED4DC4F85}"/>
          </ac:spMkLst>
        </pc:spChg>
        <pc:picChg chg="del">
          <ac:chgData name="Youmna Badawy" userId="S::youmna.badawy@johnabbott.qc.ca::b530a2ca-c296-40d9-b563-89c5f82abcf4" providerId="AD" clId="Web-{0231FA73-3F2A-C9A3-1266-8409DC60C030}" dt="2023-08-22T22:37:40.384" v="233"/>
          <ac:picMkLst>
            <pc:docMk/>
            <pc:sldMk cId="3653901792" sldId="300"/>
            <ac:picMk id="5" creationId="{167ED040-EFFE-2722-BF30-FB1F2FF3FDE0}"/>
          </ac:picMkLst>
        </pc:picChg>
        <pc:picChg chg="add mod">
          <ac:chgData name="Youmna Badawy" userId="S::youmna.badawy@johnabbott.qc.ca::b530a2ca-c296-40d9-b563-89c5f82abcf4" providerId="AD" clId="Web-{0231FA73-3F2A-C9A3-1266-8409DC60C030}" dt="2023-08-22T22:38:19.119" v="242" actId="1076"/>
          <ac:picMkLst>
            <pc:docMk/>
            <pc:sldMk cId="3653901792" sldId="300"/>
            <ac:picMk id="6" creationId="{DF6EAF2B-C47D-E2F8-26F7-E08982319B80}"/>
          </ac:picMkLst>
        </pc:picChg>
        <pc:picChg chg="add mod">
          <ac:chgData name="Youmna Badawy" userId="S::youmna.badawy@johnabbott.qc.ca::b530a2ca-c296-40d9-b563-89c5f82abcf4" providerId="AD" clId="Web-{0231FA73-3F2A-C9A3-1266-8409DC60C030}" dt="2023-08-22T22:46:35.674" v="342" actId="1076"/>
          <ac:picMkLst>
            <pc:docMk/>
            <pc:sldMk cId="3653901792" sldId="300"/>
            <ac:picMk id="7" creationId="{06D4E815-949E-2421-3108-79CE6516FC32}"/>
          </ac:picMkLst>
        </pc:picChg>
      </pc:sldChg>
      <pc:sldChg chg="add del">
        <pc:chgData name="Youmna Badawy" userId="S::youmna.badawy@johnabbott.qc.ca::b530a2ca-c296-40d9-b563-89c5f82abcf4" providerId="AD" clId="Web-{0231FA73-3F2A-C9A3-1266-8409DC60C030}" dt="2023-08-22T21:09:36.782" v="205"/>
        <pc:sldMkLst>
          <pc:docMk/>
          <pc:sldMk cId="472416956" sldId="301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9:31.564" v="204"/>
        <pc:sldMkLst>
          <pc:docMk/>
          <pc:sldMk cId="3049148512" sldId="302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6:04.002" v="195"/>
        <pc:sldMkLst>
          <pc:docMk/>
          <pc:sldMk cId="1416524718" sldId="303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6:04.002" v="193"/>
        <pc:sldMkLst>
          <pc:docMk/>
          <pc:sldMk cId="2344322422" sldId="304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9:29.876" v="203"/>
        <pc:sldMkLst>
          <pc:docMk/>
          <pc:sldMk cId="1594431148" sldId="305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6:47.111" v="198"/>
        <pc:sldMkLst>
          <pc:docMk/>
          <pc:sldMk cId="2051110811" sldId="306"/>
        </pc:sldMkLst>
      </pc:sldChg>
      <pc:sldChg chg="add del">
        <pc:chgData name="Youmna Badawy" userId="S::youmna.badawy@johnabbott.qc.ca::b530a2ca-c296-40d9-b563-89c5f82abcf4" providerId="AD" clId="Web-{0231FA73-3F2A-C9A3-1266-8409DC60C030}" dt="2023-08-22T21:06:47.111" v="199"/>
        <pc:sldMkLst>
          <pc:docMk/>
          <pc:sldMk cId="875907565" sldId="307"/>
        </pc:sldMkLst>
      </pc:sldChg>
      <pc:sldChg chg="modSp new ord">
        <pc:chgData name="Youmna Badawy" userId="S::youmna.badawy@johnabbott.qc.ca::b530a2ca-c296-40d9-b563-89c5f82abcf4" providerId="AD" clId="Web-{0231FA73-3F2A-C9A3-1266-8409DC60C030}" dt="2023-08-22T23:01:59.096" v="677" actId="20577"/>
        <pc:sldMkLst>
          <pc:docMk/>
          <pc:sldMk cId="1092554372" sldId="308"/>
        </pc:sldMkLst>
        <pc:spChg chg="mod">
          <ac:chgData name="Youmna Badawy" userId="S::youmna.badawy@johnabbott.qc.ca::b530a2ca-c296-40d9-b563-89c5f82abcf4" providerId="AD" clId="Web-{0231FA73-3F2A-C9A3-1266-8409DC60C030}" dt="2023-08-22T20:52:28.492" v="4" actId="20577"/>
          <ac:spMkLst>
            <pc:docMk/>
            <pc:sldMk cId="1092554372" sldId="308"/>
            <ac:spMk id="2" creationId="{822DE5B3-B3D2-F233-D74C-F1581D3295D0}"/>
          </ac:spMkLst>
        </pc:spChg>
        <pc:spChg chg="mod">
          <ac:chgData name="Youmna Badawy" userId="S::youmna.badawy@johnabbott.qc.ca::b530a2ca-c296-40d9-b563-89c5f82abcf4" providerId="AD" clId="Web-{0231FA73-3F2A-C9A3-1266-8409DC60C030}" dt="2023-08-22T23:01:59.096" v="677" actId="20577"/>
          <ac:spMkLst>
            <pc:docMk/>
            <pc:sldMk cId="1092554372" sldId="308"/>
            <ac:spMk id="3" creationId="{C524804D-5E07-9D21-6082-91A1593856EB}"/>
          </ac:spMkLst>
        </pc:spChg>
      </pc:sldChg>
      <pc:sldChg chg="new del">
        <pc:chgData name="Youmna Badawy" userId="S::youmna.badawy@johnabbott.qc.ca::b530a2ca-c296-40d9-b563-89c5f82abcf4" providerId="AD" clId="Web-{0231FA73-3F2A-C9A3-1266-8409DC60C030}" dt="2023-08-22T20:57:09.631" v="141"/>
        <pc:sldMkLst>
          <pc:docMk/>
          <pc:sldMk cId="728683307" sldId="309"/>
        </pc:sldMkLst>
      </pc:sldChg>
      <pc:sldChg chg="addSp modSp add del replId">
        <pc:chgData name="Youmna Badawy" userId="S::youmna.badawy@johnabbott.qc.ca::b530a2ca-c296-40d9-b563-89c5f82abcf4" providerId="AD" clId="Web-{0231FA73-3F2A-C9A3-1266-8409DC60C030}" dt="2023-08-22T22:57:07.201" v="628"/>
        <pc:sldMkLst>
          <pc:docMk/>
          <pc:sldMk cId="2200643410" sldId="310"/>
        </pc:sldMkLst>
        <pc:spChg chg="mod">
          <ac:chgData name="Youmna Badawy" userId="S::youmna.badawy@johnabbott.qc.ca::b530a2ca-c296-40d9-b563-89c5f82abcf4" providerId="AD" clId="Web-{0231FA73-3F2A-C9A3-1266-8409DC60C030}" dt="2023-08-22T20:57:13.428" v="142" actId="20577"/>
          <ac:spMkLst>
            <pc:docMk/>
            <pc:sldMk cId="2200643410" sldId="310"/>
            <ac:spMk id="3" creationId="{C524804D-5E07-9D21-6082-91A1593856EB}"/>
          </ac:spMkLst>
        </pc:spChg>
        <pc:spChg chg="add mod">
          <ac:chgData name="Youmna Badawy" userId="S::youmna.badawy@johnabbott.qc.ca::b530a2ca-c296-40d9-b563-89c5f82abcf4" providerId="AD" clId="Web-{0231FA73-3F2A-C9A3-1266-8409DC60C030}" dt="2023-08-22T21:11:23.453" v="226" actId="1076"/>
          <ac:spMkLst>
            <pc:docMk/>
            <pc:sldMk cId="2200643410" sldId="310"/>
            <ac:spMk id="4" creationId="{7F823A57-1E48-47BC-1322-EC895D084E55}"/>
          </ac:spMkLst>
        </pc:spChg>
        <pc:spChg chg="add mod">
          <ac:chgData name="Youmna Badawy" userId="S::youmna.badawy@johnabbott.qc.ca::b530a2ca-c296-40d9-b563-89c5f82abcf4" providerId="AD" clId="Web-{0231FA73-3F2A-C9A3-1266-8409DC60C030}" dt="2023-08-22T22:33:43.990" v="232" actId="14100"/>
          <ac:spMkLst>
            <pc:docMk/>
            <pc:sldMk cId="2200643410" sldId="310"/>
            <ac:spMk id="5" creationId="{6542AD42-BC38-AEC6-6D78-0C71286915C9}"/>
          </ac:spMkLst>
        </pc:spChg>
      </pc:sldChg>
      <pc:sldChg chg="add del ord">
        <pc:chgData name="Youmna Badawy" userId="S::youmna.badawy@johnabbott.qc.ca::b530a2ca-c296-40d9-b563-89c5f82abcf4" providerId="AD" clId="Web-{0231FA73-3F2A-C9A3-1266-8409DC60C030}" dt="2023-08-22T22:57:34.201" v="629"/>
        <pc:sldMkLst>
          <pc:docMk/>
          <pc:sldMk cId="169431439" sldId="311"/>
        </pc:sldMkLst>
      </pc:sldChg>
      <pc:sldChg chg="add del ord">
        <pc:chgData name="Youmna Badawy" userId="S::youmna.badawy@johnabbott.qc.ca::b530a2ca-c296-40d9-b563-89c5f82abcf4" providerId="AD" clId="Web-{0231FA73-3F2A-C9A3-1266-8409DC60C030}" dt="2023-08-22T22:57:34.201" v="630"/>
        <pc:sldMkLst>
          <pc:docMk/>
          <pc:sldMk cId="805339931" sldId="312"/>
        </pc:sldMkLst>
      </pc:sldChg>
      <pc:sldChg chg="add ord">
        <pc:chgData name="Youmna Badawy" userId="S::youmna.badawy@johnabbott.qc.ca::b530a2ca-c296-40d9-b563-89c5f82abcf4" providerId="AD" clId="Web-{0231FA73-3F2A-C9A3-1266-8409DC60C030}" dt="2023-08-22T22:44:48.610" v="317"/>
        <pc:sldMkLst>
          <pc:docMk/>
          <pc:sldMk cId="3405814898" sldId="313"/>
        </pc:sldMkLst>
      </pc:sldChg>
      <pc:sldChg chg="modSp add ord">
        <pc:chgData name="Youmna Badawy" userId="S::youmna.badawy@johnabbott.qc.ca::b530a2ca-c296-40d9-b563-89c5f82abcf4" providerId="AD" clId="Web-{0231FA73-3F2A-C9A3-1266-8409DC60C030}" dt="2023-08-22T22:49:32.380" v="424"/>
        <pc:sldMkLst>
          <pc:docMk/>
          <pc:sldMk cId="1397762406" sldId="314"/>
        </pc:sldMkLst>
        <pc:spChg chg="mod">
          <ac:chgData name="Youmna Badawy" userId="S::youmna.badawy@johnabbott.qc.ca::b530a2ca-c296-40d9-b563-89c5f82abcf4" providerId="AD" clId="Web-{0231FA73-3F2A-C9A3-1266-8409DC60C030}" dt="2023-08-22T22:49:29.865" v="423" actId="20577"/>
          <ac:spMkLst>
            <pc:docMk/>
            <pc:sldMk cId="1397762406" sldId="314"/>
            <ac:spMk id="533" creationId="{00000000-0000-0000-0000-000000000000}"/>
          </ac:spMkLst>
        </pc:spChg>
      </pc:sldChg>
      <pc:sldChg chg="add del ord">
        <pc:chgData name="Youmna Badawy" userId="S::youmna.badawy@johnabbott.qc.ca::b530a2ca-c296-40d9-b563-89c5f82abcf4" providerId="AD" clId="Web-{0231FA73-3F2A-C9A3-1266-8409DC60C030}" dt="2023-08-22T22:51:15.445" v="501"/>
        <pc:sldMkLst>
          <pc:docMk/>
          <pc:sldMk cId="3754656608" sldId="315"/>
        </pc:sldMkLst>
      </pc:sldChg>
      <pc:sldChg chg="add del ord">
        <pc:chgData name="Youmna Badawy" userId="S::youmna.badawy@johnabbott.qc.ca::b530a2ca-c296-40d9-b563-89c5f82abcf4" providerId="AD" clId="Web-{0231FA73-3F2A-C9A3-1266-8409DC60C030}" dt="2023-08-22T22:45:19.142" v="321"/>
        <pc:sldMkLst>
          <pc:docMk/>
          <pc:sldMk cId="3424116256" sldId="316"/>
        </pc:sldMkLst>
      </pc:sldChg>
      <pc:sldChg chg="add">
        <pc:chgData name="Youmna Badawy" userId="S::youmna.badawy@johnabbott.qc.ca::b530a2ca-c296-40d9-b563-89c5f82abcf4" providerId="AD" clId="Web-{0231FA73-3F2A-C9A3-1266-8409DC60C030}" dt="2023-08-22T21:10:42.422" v="213"/>
        <pc:sldMkLst>
          <pc:docMk/>
          <pc:sldMk cId="3485298721" sldId="317"/>
        </pc:sldMkLst>
      </pc:sldChg>
      <pc:sldChg chg="add">
        <pc:chgData name="Youmna Badawy" userId="S::youmna.badawy@johnabbott.qc.ca::b530a2ca-c296-40d9-b563-89c5f82abcf4" providerId="AD" clId="Web-{0231FA73-3F2A-C9A3-1266-8409DC60C030}" dt="2023-08-22T21:10:42.657" v="214"/>
        <pc:sldMkLst>
          <pc:docMk/>
          <pc:sldMk cId="2760292558" sldId="318"/>
        </pc:sldMkLst>
      </pc:sldChg>
      <pc:sldChg chg="add">
        <pc:chgData name="Youmna Badawy" userId="S::youmna.badawy@johnabbott.qc.ca::b530a2ca-c296-40d9-b563-89c5f82abcf4" providerId="AD" clId="Web-{0231FA73-3F2A-C9A3-1266-8409DC60C030}" dt="2023-08-22T21:10:42.969" v="215"/>
        <pc:sldMkLst>
          <pc:docMk/>
          <pc:sldMk cId="2972176294" sldId="319"/>
        </pc:sldMkLst>
      </pc:sldChg>
      <pc:sldChg chg="add">
        <pc:chgData name="Youmna Badawy" userId="S::youmna.badawy@johnabbott.qc.ca::b530a2ca-c296-40d9-b563-89c5f82abcf4" providerId="AD" clId="Web-{0231FA73-3F2A-C9A3-1266-8409DC60C030}" dt="2023-08-22T21:10:43.219" v="216"/>
        <pc:sldMkLst>
          <pc:docMk/>
          <pc:sldMk cId="1123404651" sldId="320"/>
        </pc:sldMkLst>
      </pc:sldChg>
      <pc:sldChg chg="modSp add">
        <pc:chgData name="Youmna Badawy" userId="S::youmna.badawy@johnabbott.qc.ca::b530a2ca-c296-40d9-b563-89c5f82abcf4" providerId="AD" clId="Web-{0231FA73-3F2A-C9A3-1266-8409DC60C030}" dt="2023-08-22T22:58:51.749" v="651" actId="20577"/>
        <pc:sldMkLst>
          <pc:docMk/>
          <pc:sldMk cId="3661784482" sldId="321"/>
        </pc:sldMkLst>
        <pc:spChg chg="mod">
          <ac:chgData name="Youmna Badawy" userId="S::youmna.badawy@johnabbott.qc.ca::b530a2ca-c296-40d9-b563-89c5f82abcf4" providerId="AD" clId="Web-{0231FA73-3F2A-C9A3-1266-8409DC60C030}" dt="2023-08-22T22:58:51.749" v="651" actId="20577"/>
          <ac:spMkLst>
            <pc:docMk/>
            <pc:sldMk cId="3661784482" sldId="321"/>
            <ac:spMk id="487" creationId="{00000000-0000-0000-0000-000000000000}"/>
          </ac:spMkLst>
        </pc:spChg>
      </pc:sldChg>
      <pc:sldChg chg="modSp add">
        <pc:chgData name="Youmna Badawy" userId="S::youmna.badawy@johnabbott.qc.ca::b530a2ca-c296-40d9-b563-89c5f82abcf4" providerId="AD" clId="Web-{0231FA73-3F2A-C9A3-1266-8409DC60C030}" dt="2023-08-22T22:58:45.890" v="649" actId="20577"/>
        <pc:sldMkLst>
          <pc:docMk/>
          <pc:sldMk cId="3791435599" sldId="322"/>
        </pc:sldMkLst>
        <pc:spChg chg="mod">
          <ac:chgData name="Youmna Badawy" userId="S::youmna.badawy@johnabbott.qc.ca::b530a2ca-c296-40d9-b563-89c5f82abcf4" providerId="AD" clId="Web-{0231FA73-3F2A-C9A3-1266-8409DC60C030}" dt="2023-08-22T22:58:45.890" v="649" actId="20577"/>
          <ac:spMkLst>
            <pc:docMk/>
            <pc:sldMk cId="3791435599" sldId="322"/>
            <ac:spMk id="479" creationId="{00000000-0000-0000-0000-000000000000}"/>
          </ac:spMkLst>
        </pc:spChg>
      </pc:sldChg>
      <pc:sldChg chg="modSp add">
        <pc:chgData name="Youmna Badawy" userId="S::youmna.badawy@johnabbott.qc.ca::b530a2ca-c296-40d9-b563-89c5f82abcf4" providerId="AD" clId="Web-{0231FA73-3F2A-C9A3-1266-8409DC60C030}" dt="2023-08-22T22:58:35.077" v="646" actId="20577"/>
        <pc:sldMkLst>
          <pc:docMk/>
          <pc:sldMk cId="923694498" sldId="323"/>
        </pc:sldMkLst>
        <pc:spChg chg="mod">
          <ac:chgData name="Youmna Badawy" userId="S::youmna.badawy@johnabbott.qc.ca::b530a2ca-c296-40d9-b563-89c5f82abcf4" providerId="AD" clId="Web-{0231FA73-3F2A-C9A3-1266-8409DC60C030}" dt="2023-08-22T22:58:35.077" v="646" actId="20577"/>
          <ac:spMkLst>
            <pc:docMk/>
            <pc:sldMk cId="923694498" sldId="323"/>
            <ac:spMk id="470" creationId="{00000000-0000-0000-0000-000000000000}"/>
          </ac:spMkLst>
        </pc:spChg>
      </pc:sldChg>
      <pc:sldChg chg="modSp add">
        <pc:chgData name="Youmna Badawy" userId="S::youmna.badawy@johnabbott.qc.ca::b530a2ca-c296-40d9-b563-89c5f82abcf4" providerId="AD" clId="Web-{0231FA73-3F2A-C9A3-1266-8409DC60C030}" dt="2023-08-22T22:58:30.827" v="645" actId="20577"/>
        <pc:sldMkLst>
          <pc:docMk/>
          <pc:sldMk cId="718481635" sldId="324"/>
        </pc:sldMkLst>
        <pc:spChg chg="mod">
          <ac:chgData name="Youmna Badawy" userId="S::youmna.badawy@johnabbott.qc.ca::b530a2ca-c296-40d9-b563-89c5f82abcf4" providerId="AD" clId="Web-{0231FA73-3F2A-C9A3-1266-8409DC60C030}" dt="2023-08-22T22:58:30.827" v="645" actId="20577"/>
          <ac:spMkLst>
            <pc:docMk/>
            <pc:sldMk cId="718481635" sldId="324"/>
            <ac:spMk id="462" creationId="{00000000-0000-0000-0000-000000000000}"/>
          </ac:spMkLst>
        </pc:spChg>
      </pc:sldChg>
      <pc:sldChg chg="modSp add">
        <pc:chgData name="Youmna Badawy" userId="S::youmna.badawy@johnabbott.qc.ca::b530a2ca-c296-40d9-b563-89c5f82abcf4" providerId="AD" clId="Web-{0231FA73-3F2A-C9A3-1266-8409DC60C030}" dt="2023-08-22T22:58:27.374" v="644" actId="20577"/>
        <pc:sldMkLst>
          <pc:docMk/>
          <pc:sldMk cId="2485826651" sldId="325"/>
        </pc:sldMkLst>
        <pc:spChg chg="mod">
          <ac:chgData name="Youmna Badawy" userId="S::youmna.badawy@johnabbott.qc.ca::b530a2ca-c296-40d9-b563-89c5f82abcf4" providerId="AD" clId="Web-{0231FA73-3F2A-C9A3-1266-8409DC60C030}" dt="2023-08-22T22:58:27.374" v="644" actId="20577"/>
          <ac:spMkLst>
            <pc:docMk/>
            <pc:sldMk cId="2485826651" sldId="325"/>
            <ac:spMk id="454" creationId="{00000000-0000-0000-0000-000000000000}"/>
          </ac:spMkLst>
        </pc:spChg>
      </pc:sldChg>
      <pc:sldChg chg="modSp add">
        <pc:chgData name="Youmna Badawy" userId="S::youmna.badawy@johnabbott.qc.ca::b530a2ca-c296-40d9-b563-89c5f82abcf4" providerId="AD" clId="Web-{0231FA73-3F2A-C9A3-1266-8409DC60C030}" dt="2023-08-22T22:57:50.670" v="632" actId="20577"/>
        <pc:sldMkLst>
          <pc:docMk/>
          <pc:sldMk cId="3679935086" sldId="326"/>
        </pc:sldMkLst>
        <pc:spChg chg="mod">
          <ac:chgData name="Youmna Badawy" userId="S::youmna.badawy@johnabbott.qc.ca::b530a2ca-c296-40d9-b563-89c5f82abcf4" providerId="AD" clId="Web-{0231FA73-3F2A-C9A3-1266-8409DC60C030}" dt="2023-08-22T22:57:50.670" v="632" actId="20577"/>
          <ac:spMkLst>
            <pc:docMk/>
            <pc:sldMk cId="3679935086" sldId="326"/>
            <ac:spMk id="438" creationId="{00000000-0000-0000-0000-000000000000}"/>
          </ac:spMkLst>
        </pc:spChg>
      </pc:sldChg>
      <pc:sldChg chg="modSp add">
        <pc:chgData name="Youmna Badawy" userId="S::youmna.badawy@johnabbott.qc.ca::b530a2ca-c296-40d9-b563-89c5f82abcf4" providerId="AD" clId="Web-{0231FA73-3F2A-C9A3-1266-8409DC60C030}" dt="2023-08-22T22:57:46.811" v="631" actId="20577"/>
        <pc:sldMkLst>
          <pc:docMk/>
          <pc:sldMk cId="3806788708" sldId="327"/>
        </pc:sldMkLst>
        <pc:spChg chg="mod">
          <ac:chgData name="Youmna Badawy" userId="S::youmna.badawy@johnabbott.qc.ca::b530a2ca-c296-40d9-b563-89c5f82abcf4" providerId="AD" clId="Web-{0231FA73-3F2A-C9A3-1266-8409DC60C030}" dt="2023-08-22T22:57:46.811" v="631" actId="20577"/>
          <ac:spMkLst>
            <pc:docMk/>
            <pc:sldMk cId="3806788708" sldId="327"/>
            <ac:spMk id="431" creationId="{00000000-0000-0000-0000-000000000000}"/>
          </ac:spMkLst>
        </pc:spChg>
      </pc:sldChg>
      <pc:sldChg chg="add">
        <pc:chgData name="Youmna Badawy" userId="S::youmna.badawy@johnabbott.qc.ca::b530a2ca-c296-40d9-b563-89c5f82abcf4" providerId="AD" clId="Web-{0231FA73-3F2A-C9A3-1266-8409DC60C030}" dt="2023-08-22T21:10:46.079" v="224"/>
        <pc:sldMkLst>
          <pc:docMk/>
          <pc:sldMk cId="167970663" sldId="328"/>
        </pc:sldMkLst>
      </pc:sldChg>
      <pc:sldChg chg="addSp delSp modSp new addAnim">
        <pc:chgData name="Youmna Badawy" userId="S::youmna.badawy@johnabbott.qc.ca::b530a2ca-c296-40d9-b563-89c5f82abcf4" providerId="AD" clId="Web-{0231FA73-3F2A-C9A3-1266-8409DC60C030}" dt="2023-08-22T22:55:39.730" v="592" actId="20577"/>
        <pc:sldMkLst>
          <pc:docMk/>
          <pc:sldMk cId="3364987298" sldId="329"/>
        </pc:sldMkLst>
        <pc:spChg chg="mod">
          <ac:chgData name="Youmna Badawy" userId="S::youmna.badawy@johnabbott.qc.ca::b530a2ca-c296-40d9-b563-89c5f82abcf4" providerId="AD" clId="Web-{0231FA73-3F2A-C9A3-1266-8409DC60C030}" dt="2023-08-22T22:55:39.730" v="592" actId="20577"/>
          <ac:spMkLst>
            <pc:docMk/>
            <pc:sldMk cId="3364987298" sldId="329"/>
            <ac:spMk id="2" creationId="{2D69A580-FC6B-82C1-46BF-C61BEDCEF12E}"/>
          </ac:spMkLst>
        </pc:spChg>
        <pc:spChg chg="mod">
          <ac:chgData name="Youmna Badawy" userId="S::youmna.badawy@johnabbott.qc.ca::b530a2ca-c296-40d9-b563-89c5f82abcf4" providerId="AD" clId="Web-{0231FA73-3F2A-C9A3-1266-8409DC60C030}" dt="2023-08-22T22:51:07.820" v="500" actId="20577"/>
          <ac:spMkLst>
            <pc:docMk/>
            <pc:sldMk cId="3364987298" sldId="329"/>
            <ac:spMk id="3" creationId="{22772166-600C-56D6-F4BC-54CCBFACAB0D}"/>
          </ac:spMkLst>
        </pc:spChg>
        <pc:picChg chg="add mod">
          <ac:chgData name="Youmna Badawy" userId="S::youmna.badawy@johnabbott.qc.ca::b530a2ca-c296-40d9-b563-89c5f82abcf4" providerId="AD" clId="Web-{0231FA73-3F2A-C9A3-1266-8409DC60C030}" dt="2023-08-22T22:47:55.754" v="363" actId="1076"/>
          <ac:picMkLst>
            <pc:docMk/>
            <pc:sldMk cId="3364987298" sldId="329"/>
            <ac:picMk id="4" creationId="{4E4CF873-7C88-8074-3DB1-81B19ACBBA23}"/>
          </ac:picMkLst>
        </pc:picChg>
        <pc:picChg chg="add mod">
          <ac:chgData name="Youmna Badawy" userId="S::youmna.badawy@johnabbott.qc.ca::b530a2ca-c296-40d9-b563-89c5f82abcf4" providerId="AD" clId="Web-{0231FA73-3F2A-C9A3-1266-8409DC60C030}" dt="2023-08-22T22:47:52.504" v="362" actId="1076"/>
          <ac:picMkLst>
            <pc:docMk/>
            <pc:sldMk cId="3364987298" sldId="329"/>
            <ac:picMk id="5" creationId="{A183C916-36AB-3EBE-0EE7-F1630E84F806}"/>
          </ac:picMkLst>
        </pc:picChg>
        <pc:picChg chg="add del mod">
          <ac:chgData name="Youmna Badawy" userId="S::youmna.badawy@johnabbott.qc.ca::b530a2ca-c296-40d9-b563-89c5f82abcf4" providerId="AD" clId="Web-{0231FA73-3F2A-C9A3-1266-8409DC60C030}" dt="2023-08-22T22:47:04.581" v="345"/>
          <ac:picMkLst>
            <pc:docMk/>
            <pc:sldMk cId="3364987298" sldId="329"/>
            <ac:picMk id="8" creationId="{896EB398-3DC7-0305-ACE9-495A5F4F0E8E}"/>
          </ac:picMkLst>
        </pc:picChg>
        <pc:picChg chg="add mod">
          <ac:chgData name="Youmna Badawy" userId="S::youmna.badawy@johnabbott.qc.ca::b530a2ca-c296-40d9-b563-89c5f82abcf4" providerId="AD" clId="Web-{0231FA73-3F2A-C9A3-1266-8409DC60C030}" dt="2023-08-22T22:50:04.334" v="425" actId="1076"/>
          <ac:picMkLst>
            <pc:docMk/>
            <pc:sldMk cId="3364987298" sldId="329"/>
            <ac:picMk id="9" creationId="{CB12862D-8265-5A94-01F4-760063C1D554}"/>
          </ac:picMkLst>
        </pc:picChg>
        <pc:cxnChg chg="add del mod">
          <ac:chgData name="Youmna Badawy" userId="S::youmna.badawy@johnabbott.qc.ca::b530a2ca-c296-40d9-b563-89c5f82abcf4" providerId="AD" clId="Web-{0231FA73-3F2A-C9A3-1266-8409DC60C030}" dt="2023-08-22T22:47:32.941" v="353"/>
          <ac:cxnSpMkLst>
            <pc:docMk/>
            <pc:sldMk cId="3364987298" sldId="329"/>
            <ac:cxnSpMk id="6" creationId="{24FD03B7-A944-C154-1DCB-DE0EF2BBEB39}"/>
          </ac:cxnSpMkLst>
        </pc:cxnChg>
        <pc:cxnChg chg="add mod">
          <ac:chgData name="Youmna Badawy" userId="S::youmna.badawy@johnabbott.qc.ca::b530a2ca-c296-40d9-b563-89c5f82abcf4" providerId="AD" clId="Web-{0231FA73-3F2A-C9A3-1266-8409DC60C030}" dt="2023-08-22T22:47:48.301" v="361"/>
          <ac:cxnSpMkLst>
            <pc:docMk/>
            <pc:sldMk cId="3364987298" sldId="329"/>
            <ac:cxnSpMk id="10" creationId="{56A033F3-140B-356C-AA2D-09A9E04EFF02}"/>
          </ac:cxnSpMkLst>
        </pc:cxnChg>
        <pc:cxnChg chg="add del">
          <ac:chgData name="Youmna Badawy" userId="S::youmna.badawy@johnabbott.qc.ca::b530a2ca-c296-40d9-b563-89c5f82abcf4" providerId="AD" clId="Web-{0231FA73-3F2A-C9A3-1266-8409DC60C030}" dt="2023-08-22T22:47:41.347" v="359"/>
          <ac:cxnSpMkLst>
            <pc:docMk/>
            <pc:sldMk cId="3364987298" sldId="329"/>
            <ac:cxnSpMk id="11" creationId="{56A033F3-140B-356C-AA2D-09A9E04EFF02}"/>
          </ac:cxnSpMkLst>
        </pc:cxnChg>
        <pc:cxnChg chg="add del">
          <ac:chgData name="Youmna Badawy" userId="S::youmna.badawy@johnabbott.qc.ca::b530a2ca-c296-40d9-b563-89c5f82abcf4" providerId="AD" clId="Web-{0231FA73-3F2A-C9A3-1266-8409DC60C030}" dt="2023-08-22T22:47:37.113" v="357"/>
          <ac:cxnSpMkLst>
            <pc:docMk/>
            <pc:sldMk cId="3364987298" sldId="329"/>
            <ac:cxnSpMk id="12" creationId="{0B78894B-7ED5-61F3-A171-5793884F7263}"/>
          </ac:cxnSpMkLst>
        </pc:cxnChg>
      </pc:sldChg>
    </pc:docChg>
  </pc:docChgLst>
  <pc:docChgLst>
    <pc:chgData name="Youmna Badawy" userId="S::youmna.badawy@johnabbott.qc.ca::b530a2ca-c296-40d9-b563-89c5f82abcf4" providerId="AD" clId="Web-{5BC8DD7D-43E6-B75B-F480-285CEB102C85}"/>
    <pc:docChg chg="addSld delSld modSld sldOrd addMainMaster modMainMaster">
      <pc:chgData name="Youmna Badawy" userId="S::youmna.badawy@johnabbott.qc.ca::b530a2ca-c296-40d9-b563-89c5f82abcf4" providerId="AD" clId="Web-{5BC8DD7D-43E6-B75B-F480-285CEB102C85}" dt="2023-08-22T20:27:59.679" v="1039"/>
      <pc:docMkLst>
        <pc:docMk/>
      </pc:docMkLst>
      <pc:sldChg chg="del">
        <pc:chgData name="Youmna Badawy" userId="S::youmna.badawy@johnabbott.qc.ca::b530a2ca-c296-40d9-b563-89c5f82abcf4" providerId="AD" clId="Web-{5BC8DD7D-43E6-B75B-F480-285CEB102C85}" dt="2023-08-22T16:29:33.946" v="705"/>
        <pc:sldMkLst>
          <pc:docMk/>
          <pc:sldMk cId="0" sldId="260"/>
        </pc:sldMkLst>
      </pc:sldChg>
      <pc:sldChg chg="modSp">
        <pc:chgData name="Youmna Badawy" userId="S::youmna.badawy@johnabbott.qc.ca::b530a2ca-c296-40d9-b563-89c5f82abcf4" providerId="AD" clId="Web-{5BC8DD7D-43E6-B75B-F480-285CEB102C85}" dt="2023-08-22T16:29:32.337" v="704" actId="20577"/>
        <pc:sldMkLst>
          <pc:docMk/>
          <pc:sldMk cId="0" sldId="261"/>
        </pc:sldMkLst>
        <pc:spChg chg="mod">
          <ac:chgData name="Youmna Badawy" userId="S::youmna.badawy@johnabbott.qc.ca::b530a2ca-c296-40d9-b563-89c5f82abcf4" providerId="AD" clId="Web-{5BC8DD7D-43E6-B75B-F480-285CEB102C85}" dt="2023-08-22T16:29:32.337" v="704" actId="20577"/>
          <ac:spMkLst>
            <pc:docMk/>
            <pc:sldMk cId="0" sldId="261"/>
            <ac:spMk id="162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5BC8DD7D-43E6-B75B-F480-285CEB102C85}" dt="2023-08-22T15:54:02.238" v="15" actId="1076"/>
        <pc:sldMkLst>
          <pc:docMk/>
          <pc:sldMk cId="0" sldId="262"/>
        </pc:sldMkLst>
        <pc:picChg chg="mod">
          <ac:chgData name="Youmna Badawy" userId="S::youmna.badawy@johnabbott.qc.ca::b530a2ca-c296-40d9-b563-89c5f82abcf4" providerId="AD" clId="Web-{5BC8DD7D-43E6-B75B-F480-285CEB102C85}" dt="2023-08-22T15:54:02.238" v="15" actId="1076"/>
          <ac:picMkLst>
            <pc:docMk/>
            <pc:sldMk cId="0" sldId="262"/>
            <ac:picMk id="171" creationId="{00000000-0000-0000-0000-000000000000}"/>
          </ac:picMkLst>
        </pc:picChg>
      </pc:sldChg>
      <pc:sldChg chg="delSp modSp">
        <pc:chgData name="Youmna Badawy" userId="S::youmna.badawy@johnabbott.qc.ca::b530a2ca-c296-40d9-b563-89c5f82abcf4" providerId="AD" clId="Web-{5BC8DD7D-43E6-B75B-F480-285CEB102C85}" dt="2023-08-22T15:54:16.926" v="26" actId="20577"/>
        <pc:sldMkLst>
          <pc:docMk/>
          <pc:sldMk cId="0" sldId="263"/>
        </pc:sldMkLst>
        <pc:spChg chg="mod">
          <ac:chgData name="Youmna Badawy" userId="S::youmna.badawy@johnabbott.qc.ca::b530a2ca-c296-40d9-b563-89c5f82abcf4" providerId="AD" clId="Web-{5BC8DD7D-43E6-B75B-F480-285CEB102C85}" dt="2023-08-22T15:54:16.926" v="26" actId="20577"/>
          <ac:spMkLst>
            <pc:docMk/>
            <pc:sldMk cId="0" sldId="263"/>
            <ac:spMk id="177" creationId="{00000000-0000-0000-0000-000000000000}"/>
          </ac:spMkLst>
        </pc:spChg>
        <pc:picChg chg="mod">
          <ac:chgData name="Youmna Badawy" userId="S::youmna.badawy@johnabbott.qc.ca::b530a2ca-c296-40d9-b563-89c5f82abcf4" providerId="AD" clId="Web-{5BC8DD7D-43E6-B75B-F480-285CEB102C85}" dt="2023-08-22T15:54:09.675" v="19" actId="1076"/>
          <ac:picMkLst>
            <pc:docMk/>
            <pc:sldMk cId="0" sldId="263"/>
            <ac:picMk id="3" creationId="{8065A62A-6957-74E9-17B1-108784E9AAB5}"/>
          </ac:picMkLst>
        </pc:picChg>
        <pc:picChg chg="del">
          <ac:chgData name="Youmna Badawy" userId="S::youmna.badawy@johnabbott.qc.ca::b530a2ca-c296-40d9-b563-89c5f82abcf4" providerId="AD" clId="Web-{5BC8DD7D-43E6-B75B-F480-285CEB102C85}" dt="2023-08-22T15:54:06.722" v="18"/>
          <ac:picMkLst>
            <pc:docMk/>
            <pc:sldMk cId="0" sldId="263"/>
            <ac:picMk id="178" creationId="{00000000-0000-0000-0000-000000000000}"/>
          </ac:picMkLst>
        </pc:picChg>
      </pc:sldChg>
      <pc:sldChg chg="addSp modSp modNotes">
        <pc:chgData name="Youmna Badawy" userId="S::youmna.badawy@johnabbott.qc.ca::b530a2ca-c296-40d9-b563-89c5f82abcf4" providerId="AD" clId="Web-{5BC8DD7D-43E6-B75B-F480-285CEB102C85}" dt="2023-08-22T16:21:10.063" v="572"/>
        <pc:sldMkLst>
          <pc:docMk/>
          <pc:sldMk cId="0" sldId="265"/>
        </pc:sldMkLst>
        <pc:spChg chg="add mod">
          <ac:chgData name="Youmna Badawy" userId="S::youmna.badawy@johnabbott.qc.ca::b530a2ca-c296-40d9-b563-89c5f82abcf4" providerId="AD" clId="Web-{5BC8DD7D-43E6-B75B-F480-285CEB102C85}" dt="2023-08-22T16:08:39.362" v="416" actId="14100"/>
          <ac:spMkLst>
            <pc:docMk/>
            <pc:sldMk cId="0" sldId="265"/>
            <ac:spMk id="2" creationId="{E6613D82-F5C0-4AC0-821A-3591FC31DB15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6:16:38.636" v="496" actId="20577"/>
          <ac:spMkLst>
            <pc:docMk/>
            <pc:sldMk cId="0" sldId="265"/>
            <ac:spMk id="4" creationId="{970AC3C0-9712-A9DB-16FB-DA33398F1DC6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6:17:04.824" v="505" actId="20577"/>
          <ac:spMkLst>
            <pc:docMk/>
            <pc:sldMk cId="0" sldId="265"/>
            <ac:spMk id="5" creationId="{2D36EF06-933E-7F46-3103-A84B1F2B401A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6:17:37.809" v="507" actId="20577"/>
          <ac:spMkLst>
            <pc:docMk/>
            <pc:sldMk cId="0" sldId="265"/>
            <ac:spMk id="6" creationId="{E222FAF3-6A2B-C773-18F0-8AD6915BBAF2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6:18:06.294" v="519" actId="1076"/>
          <ac:spMkLst>
            <pc:docMk/>
            <pc:sldMk cId="0" sldId="265"/>
            <ac:spMk id="7" creationId="{9A65E78F-B580-EB75-CFB8-9A855D645AFD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6:18:55.107" v="531" actId="1076"/>
          <ac:spMkLst>
            <pc:docMk/>
            <pc:sldMk cId="0" sldId="265"/>
            <ac:spMk id="8" creationId="{6ACC39D0-F93D-A102-1C81-3E071801D39B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6:19:26.358" v="538" actId="1076"/>
          <ac:spMkLst>
            <pc:docMk/>
            <pc:sldMk cId="0" sldId="265"/>
            <ac:spMk id="9" creationId="{8A2075A2-86FB-2D92-9023-8C08785D09D6}"/>
          </ac:spMkLst>
        </pc:spChg>
        <pc:picChg chg="add mod">
          <ac:chgData name="Youmna Badawy" userId="S::youmna.badawy@johnabbott.qc.ca::b530a2ca-c296-40d9-b563-89c5f82abcf4" providerId="AD" clId="Web-{5BC8DD7D-43E6-B75B-F480-285CEB102C85}" dt="2023-08-22T16:08:41.050" v="417" actId="1076"/>
          <ac:picMkLst>
            <pc:docMk/>
            <pc:sldMk cId="0" sldId="265"/>
            <ac:picMk id="3" creationId="{09B90204-1B80-0871-2998-729B66598D99}"/>
          </ac:picMkLst>
        </pc:picChg>
        <pc:picChg chg="mod">
          <ac:chgData name="Youmna Badawy" userId="S::youmna.badawy@johnabbott.qc.ca::b530a2ca-c296-40d9-b563-89c5f82abcf4" providerId="AD" clId="Web-{5BC8DD7D-43E6-B75B-F480-285CEB102C85}" dt="2023-08-22T16:08:22.565" v="399" actId="1076"/>
          <ac:picMkLst>
            <pc:docMk/>
            <pc:sldMk cId="0" sldId="265"/>
            <ac:picMk id="192" creationId="{00000000-0000-0000-0000-000000000000}"/>
          </ac:picMkLst>
        </pc:picChg>
      </pc:sldChg>
      <pc:sldChg chg="modSp mod modShow modNotes">
        <pc:chgData name="Youmna Badawy" userId="S::youmna.badawy@johnabbott.qc.ca::b530a2ca-c296-40d9-b563-89c5f82abcf4" providerId="AD" clId="Web-{5BC8DD7D-43E6-B75B-F480-285CEB102C85}" dt="2023-08-22T20:27:57.866" v="1037"/>
        <pc:sldMkLst>
          <pc:docMk/>
          <pc:sldMk cId="0" sldId="266"/>
        </pc:sldMkLst>
        <pc:spChg chg="mod">
          <ac:chgData name="Youmna Badawy" userId="S::youmna.badawy@johnabbott.qc.ca::b530a2ca-c296-40d9-b563-89c5f82abcf4" providerId="AD" clId="Web-{5BC8DD7D-43E6-B75B-F480-285CEB102C85}" dt="2023-08-22T16:48:45.435" v="1008" actId="20577"/>
          <ac:spMkLst>
            <pc:docMk/>
            <pc:sldMk cId="0" sldId="266"/>
            <ac:spMk id="197" creationId="{00000000-0000-0000-0000-000000000000}"/>
          </ac:spMkLst>
        </pc:spChg>
      </pc:sldChg>
      <pc:sldChg chg="modSp mod modShow modNotes">
        <pc:chgData name="Youmna Badawy" userId="S::youmna.badawy@johnabbott.qc.ca::b530a2ca-c296-40d9-b563-89c5f82abcf4" providerId="AD" clId="Web-{5BC8DD7D-43E6-B75B-F480-285CEB102C85}" dt="2023-08-22T20:27:59.679" v="1039"/>
        <pc:sldMkLst>
          <pc:docMk/>
          <pc:sldMk cId="0" sldId="267"/>
        </pc:sldMkLst>
        <pc:spChg chg="mod">
          <ac:chgData name="Youmna Badawy" userId="S::youmna.badawy@johnabbott.qc.ca::b530a2ca-c296-40d9-b563-89c5f82abcf4" providerId="AD" clId="Web-{5BC8DD7D-43E6-B75B-F480-285CEB102C85}" dt="2023-08-22T16:48:47.857" v="1009" actId="20577"/>
          <ac:spMkLst>
            <pc:docMk/>
            <pc:sldMk cId="0" sldId="267"/>
            <ac:spMk id="203" creationId="{00000000-0000-0000-0000-000000000000}"/>
          </ac:spMkLst>
        </pc:spChg>
      </pc:sldChg>
      <pc:sldChg chg="del">
        <pc:chgData name="Youmna Badawy" userId="S::youmna.badawy@johnabbott.qc.ca::b530a2ca-c296-40d9-b563-89c5f82abcf4" providerId="AD" clId="Web-{5BC8DD7D-43E6-B75B-F480-285CEB102C85}" dt="2023-08-22T16:26:26.287" v="688"/>
        <pc:sldMkLst>
          <pc:docMk/>
          <pc:sldMk cId="0" sldId="268"/>
        </pc:sldMkLst>
      </pc:sldChg>
      <pc:sldChg chg="del">
        <pc:chgData name="Youmna Badawy" userId="S::youmna.badawy@johnabbott.qc.ca::b530a2ca-c296-40d9-b563-89c5f82abcf4" providerId="AD" clId="Web-{5BC8DD7D-43E6-B75B-F480-285CEB102C85}" dt="2023-08-22T16:26:26.287" v="687"/>
        <pc:sldMkLst>
          <pc:docMk/>
          <pc:sldMk cId="0" sldId="269"/>
        </pc:sldMkLst>
      </pc:sldChg>
      <pc:sldChg chg="addSp modSp">
        <pc:chgData name="Youmna Badawy" userId="S::youmna.badawy@johnabbott.qc.ca::b530a2ca-c296-40d9-b563-89c5f82abcf4" providerId="AD" clId="Web-{5BC8DD7D-43E6-B75B-F480-285CEB102C85}" dt="2023-08-22T16:33:10.528" v="725" actId="14100"/>
        <pc:sldMkLst>
          <pc:docMk/>
          <pc:sldMk cId="0" sldId="272"/>
        </pc:sldMkLst>
        <pc:spChg chg="mod">
          <ac:chgData name="Youmna Badawy" userId="S::youmna.badawy@johnabbott.qc.ca::b530a2ca-c296-40d9-b563-89c5f82abcf4" providerId="AD" clId="Web-{5BC8DD7D-43E6-B75B-F480-285CEB102C85}" dt="2023-08-22T16:31:40.105" v="715" actId="14100"/>
          <ac:spMkLst>
            <pc:docMk/>
            <pc:sldMk cId="0" sldId="272"/>
            <ac:spMk id="237" creationId="{00000000-0000-0000-0000-000000000000}"/>
          </ac:spMkLst>
        </pc:spChg>
        <pc:picChg chg="add mod modCrop">
          <ac:chgData name="Youmna Badawy" userId="S::youmna.badawy@johnabbott.qc.ca::b530a2ca-c296-40d9-b563-89c5f82abcf4" providerId="AD" clId="Web-{5BC8DD7D-43E6-B75B-F480-285CEB102C85}" dt="2023-08-22T16:33:08.356" v="724" actId="1076"/>
          <ac:picMkLst>
            <pc:docMk/>
            <pc:sldMk cId="0" sldId="272"/>
            <ac:picMk id="2" creationId="{9816E5E6-EA86-76D0-F9D7-2DC1182774DE}"/>
          </ac:picMkLst>
        </pc:picChg>
        <pc:picChg chg="add mod modCrop">
          <ac:chgData name="Youmna Badawy" userId="S::youmna.badawy@johnabbott.qc.ca::b530a2ca-c296-40d9-b563-89c5f82abcf4" providerId="AD" clId="Web-{5BC8DD7D-43E6-B75B-F480-285CEB102C85}" dt="2023-08-22T16:33:10.528" v="725" actId="14100"/>
          <ac:picMkLst>
            <pc:docMk/>
            <pc:sldMk cId="0" sldId="272"/>
            <ac:picMk id="3" creationId="{4D73286E-A7BF-B2FE-2BF3-1B59A1839A51}"/>
          </ac:picMkLst>
        </pc:picChg>
      </pc:sldChg>
      <pc:sldChg chg="modSp del">
        <pc:chgData name="Youmna Badawy" userId="S::youmna.badawy@johnabbott.qc.ca::b530a2ca-c296-40d9-b563-89c5f82abcf4" providerId="AD" clId="Web-{5BC8DD7D-43E6-B75B-F480-285CEB102C85}" dt="2023-08-22T16:27:13.553" v="701"/>
        <pc:sldMkLst>
          <pc:docMk/>
          <pc:sldMk cId="0" sldId="274"/>
        </pc:sldMkLst>
        <pc:spChg chg="mod">
          <ac:chgData name="Youmna Badawy" userId="S::youmna.badawy@johnabbott.qc.ca::b530a2ca-c296-40d9-b563-89c5f82abcf4" providerId="AD" clId="Web-{5BC8DD7D-43E6-B75B-F480-285CEB102C85}" dt="2023-08-22T16:26:49.678" v="690" actId="20577"/>
          <ac:spMkLst>
            <pc:docMk/>
            <pc:sldMk cId="0" sldId="274"/>
            <ac:spMk id="249" creationId="{00000000-0000-0000-0000-000000000000}"/>
          </ac:spMkLst>
        </pc:spChg>
      </pc:sldChg>
      <pc:sldChg chg="del">
        <pc:chgData name="Youmna Badawy" userId="S::youmna.badawy@johnabbott.qc.ca::b530a2ca-c296-40d9-b563-89c5f82abcf4" providerId="AD" clId="Web-{5BC8DD7D-43E6-B75B-F480-285CEB102C85}" dt="2023-08-22T16:49:41.811" v="1010"/>
        <pc:sldMkLst>
          <pc:docMk/>
          <pc:sldMk cId="0" sldId="275"/>
        </pc:sldMkLst>
      </pc:sldChg>
      <pc:sldChg chg="modSp">
        <pc:chgData name="Youmna Badawy" userId="S::youmna.badawy@johnabbott.qc.ca::b530a2ca-c296-40d9-b563-89c5f82abcf4" providerId="AD" clId="Web-{5BC8DD7D-43E6-B75B-F480-285CEB102C85}" dt="2023-08-22T16:52:25.064" v="1018" actId="20577"/>
        <pc:sldMkLst>
          <pc:docMk/>
          <pc:sldMk cId="0" sldId="277"/>
        </pc:sldMkLst>
        <pc:spChg chg="mod">
          <ac:chgData name="Youmna Badawy" userId="S::youmna.badawy@johnabbott.qc.ca::b530a2ca-c296-40d9-b563-89c5f82abcf4" providerId="AD" clId="Web-{5BC8DD7D-43E6-B75B-F480-285CEB102C85}" dt="2023-08-22T16:52:25.064" v="1018" actId="20577"/>
          <ac:spMkLst>
            <pc:docMk/>
            <pc:sldMk cId="0" sldId="277"/>
            <ac:spMk id="271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5BC8DD7D-43E6-B75B-F480-285CEB102C85}" dt="2023-08-22T16:52:36.986" v="1020" actId="20577"/>
        <pc:sldMkLst>
          <pc:docMk/>
          <pc:sldMk cId="0" sldId="278"/>
        </pc:sldMkLst>
        <pc:spChg chg="mod">
          <ac:chgData name="Youmna Badawy" userId="S::youmna.badawy@johnabbott.qc.ca::b530a2ca-c296-40d9-b563-89c5f82abcf4" providerId="AD" clId="Web-{5BC8DD7D-43E6-B75B-F480-285CEB102C85}" dt="2023-08-22T16:52:36.986" v="1020" actId="20577"/>
          <ac:spMkLst>
            <pc:docMk/>
            <pc:sldMk cId="0" sldId="278"/>
            <ac:spMk id="277" creationId="{00000000-0000-0000-0000-000000000000}"/>
          </ac:spMkLst>
        </pc:spChg>
      </pc:sldChg>
      <pc:sldChg chg="del">
        <pc:chgData name="Youmna Badawy" userId="S::youmna.badawy@johnabbott.qc.ca::b530a2ca-c296-40d9-b563-89c5f82abcf4" providerId="AD" clId="Web-{5BC8DD7D-43E6-B75B-F480-285CEB102C85}" dt="2023-08-22T16:44:34.181" v="995"/>
        <pc:sldMkLst>
          <pc:docMk/>
          <pc:sldMk cId="0" sldId="280"/>
        </pc:sldMkLst>
      </pc:sldChg>
      <pc:sldChg chg="del">
        <pc:chgData name="Youmna Badawy" userId="S::youmna.badawy@johnabbott.qc.ca::b530a2ca-c296-40d9-b563-89c5f82abcf4" providerId="AD" clId="Web-{5BC8DD7D-43E6-B75B-F480-285CEB102C85}" dt="2023-08-22T16:44:34.181" v="994"/>
        <pc:sldMkLst>
          <pc:docMk/>
          <pc:sldMk cId="0" sldId="281"/>
        </pc:sldMkLst>
      </pc:sldChg>
      <pc:sldChg chg="del">
        <pc:chgData name="Youmna Badawy" userId="S::youmna.badawy@johnabbott.qc.ca::b530a2ca-c296-40d9-b563-89c5f82abcf4" providerId="AD" clId="Web-{5BC8DD7D-43E6-B75B-F480-285CEB102C85}" dt="2023-08-22T16:44:34.181" v="993"/>
        <pc:sldMkLst>
          <pc:docMk/>
          <pc:sldMk cId="0" sldId="282"/>
        </pc:sldMkLst>
      </pc:sldChg>
      <pc:sldChg chg="del">
        <pc:chgData name="Youmna Badawy" userId="S::youmna.badawy@johnabbott.qc.ca::b530a2ca-c296-40d9-b563-89c5f82abcf4" providerId="AD" clId="Web-{5BC8DD7D-43E6-B75B-F480-285CEB102C85}" dt="2023-08-22T16:44:34.181" v="992"/>
        <pc:sldMkLst>
          <pc:docMk/>
          <pc:sldMk cId="0" sldId="283"/>
        </pc:sldMkLst>
      </pc:sldChg>
      <pc:sldChg chg="del">
        <pc:chgData name="Youmna Badawy" userId="S::youmna.badawy@johnabbott.qc.ca::b530a2ca-c296-40d9-b563-89c5f82abcf4" providerId="AD" clId="Web-{5BC8DD7D-43E6-B75B-F480-285CEB102C85}" dt="2023-08-22T16:44:34.181" v="991"/>
        <pc:sldMkLst>
          <pc:docMk/>
          <pc:sldMk cId="0" sldId="284"/>
        </pc:sldMkLst>
      </pc:sldChg>
      <pc:sldChg chg="del">
        <pc:chgData name="Youmna Badawy" userId="S::youmna.badawy@johnabbott.qc.ca::b530a2ca-c296-40d9-b563-89c5f82abcf4" providerId="AD" clId="Web-{5BC8DD7D-43E6-B75B-F480-285CEB102C85}" dt="2023-08-22T16:44:34.181" v="990"/>
        <pc:sldMkLst>
          <pc:docMk/>
          <pc:sldMk cId="0" sldId="285"/>
        </pc:sldMkLst>
      </pc:sldChg>
      <pc:sldChg chg="del">
        <pc:chgData name="Youmna Badawy" userId="S::youmna.badawy@johnabbott.qc.ca::b530a2ca-c296-40d9-b563-89c5f82abcf4" providerId="AD" clId="Web-{5BC8DD7D-43E6-B75B-F480-285CEB102C85}" dt="2023-08-22T16:44:34.181" v="989"/>
        <pc:sldMkLst>
          <pc:docMk/>
          <pc:sldMk cId="0" sldId="286"/>
        </pc:sldMkLst>
      </pc:sldChg>
      <pc:sldChg chg="addSp delSp modSp">
        <pc:chgData name="Youmna Badawy" userId="S::youmna.badawy@johnabbott.qc.ca::b530a2ca-c296-40d9-b563-89c5f82abcf4" providerId="AD" clId="Web-{5BC8DD7D-43E6-B75B-F480-285CEB102C85}" dt="2023-08-22T15:59:43.228" v="146" actId="14100"/>
        <pc:sldMkLst>
          <pc:docMk/>
          <pc:sldMk cId="3121184238" sldId="294"/>
        </pc:sldMkLst>
        <pc:spChg chg="add mod">
          <ac:chgData name="Youmna Badawy" userId="S::youmna.badawy@johnabbott.qc.ca::b530a2ca-c296-40d9-b563-89c5f82abcf4" providerId="AD" clId="Web-{5BC8DD7D-43E6-B75B-F480-285CEB102C85}" dt="2023-08-22T15:55:45.240" v="63" actId="14100"/>
          <ac:spMkLst>
            <pc:docMk/>
            <pc:sldMk cId="3121184238" sldId="294"/>
            <ac:spMk id="3" creationId="{586F06B6-8282-D19B-6536-37725874424D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5:56:10.256" v="84" actId="20577"/>
          <ac:spMkLst>
            <pc:docMk/>
            <pc:sldMk cId="3121184238" sldId="294"/>
            <ac:spMk id="8" creationId="{14E03BD2-9DC1-E8EB-B753-8276C435AF4E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5:58:33.133" v="114" actId="14100"/>
          <ac:spMkLst>
            <pc:docMk/>
            <pc:sldMk cId="3121184238" sldId="294"/>
            <ac:spMk id="11" creationId="{9DBC1841-3B42-1AAD-C13A-3CD04E323B0C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5:58:43.805" v="119" actId="14100"/>
          <ac:spMkLst>
            <pc:docMk/>
            <pc:sldMk cId="3121184238" sldId="294"/>
            <ac:spMk id="12" creationId="{DC6747AB-DD2F-9CE3-FFED-C348639D8153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5:59:26.696" v="131" actId="1076"/>
          <ac:spMkLst>
            <pc:docMk/>
            <pc:sldMk cId="3121184238" sldId="294"/>
            <ac:spMk id="13" creationId="{9CED2694-2112-167B-0EA3-9EB731D45629}"/>
          </ac:spMkLst>
        </pc:spChg>
        <pc:spChg chg="add mod">
          <ac:chgData name="Youmna Badawy" userId="S::youmna.badawy@johnabbott.qc.ca::b530a2ca-c296-40d9-b563-89c5f82abcf4" providerId="AD" clId="Web-{5BC8DD7D-43E6-B75B-F480-285CEB102C85}" dt="2023-08-22T15:59:43.228" v="146" actId="14100"/>
          <ac:spMkLst>
            <pc:docMk/>
            <pc:sldMk cId="3121184238" sldId="294"/>
            <ac:spMk id="15" creationId="{7C4CB111-5BFF-2255-6A68-637C2B50A0C0}"/>
          </ac:spMkLst>
        </pc:spChg>
        <pc:picChg chg="mod">
          <ac:chgData name="Youmna Badawy" userId="S::youmna.badawy@johnabbott.qc.ca::b530a2ca-c296-40d9-b563-89c5f82abcf4" providerId="AD" clId="Web-{5BC8DD7D-43E6-B75B-F480-285CEB102C85}" dt="2023-08-22T15:55:46.458" v="64" actId="1076"/>
          <ac:picMkLst>
            <pc:docMk/>
            <pc:sldMk cId="3121184238" sldId="294"/>
            <ac:picMk id="4" creationId="{186A2B9D-02F6-1B5A-B78B-7F86036B4405}"/>
          </ac:picMkLst>
        </pc:picChg>
        <pc:picChg chg="mod">
          <ac:chgData name="Youmna Badawy" userId="S::youmna.badawy@johnabbott.qc.ca::b530a2ca-c296-40d9-b563-89c5f82abcf4" providerId="AD" clId="Web-{5BC8DD7D-43E6-B75B-F480-285CEB102C85}" dt="2023-08-22T15:55:47.990" v="65" actId="1076"/>
          <ac:picMkLst>
            <pc:docMk/>
            <pc:sldMk cId="3121184238" sldId="294"/>
            <ac:picMk id="5" creationId="{49D5F244-2D7C-D37A-5486-BF54C4ACBB0E}"/>
          </ac:picMkLst>
        </pc:picChg>
        <pc:picChg chg="del mod">
          <ac:chgData name="Youmna Badawy" userId="S::youmna.badawy@johnabbott.qc.ca::b530a2ca-c296-40d9-b563-89c5f82abcf4" providerId="AD" clId="Web-{5BC8DD7D-43E6-B75B-F480-285CEB102C85}" dt="2023-08-22T15:56:57.038" v="86"/>
          <ac:picMkLst>
            <pc:docMk/>
            <pc:sldMk cId="3121184238" sldId="294"/>
            <ac:picMk id="6" creationId="{E6C01250-C843-C8C5-87FA-9838BA4860FA}"/>
          </ac:picMkLst>
        </pc:picChg>
        <pc:picChg chg="del">
          <ac:chgData name="Youmna Badawy" userId="S::youmna.badawy@johnabbott.qc.ca::b530a2ca-c296-40d9-b563-89c5f82abcf4" providerId="AD" clId="Web-{5BC8DD7D-43E6-B75B-F480-285CEB102C85}" dt="2023-08-22T15:59:14.071" v="124"/>
          <ac:picMkLst>
            <pc:docMk/>
            <pc:sldMk cId="3121184238" sldId="294"/>
            <ac:picMk id="7" creationId="{94DD911B-441D-251B-9923-FF8E08DE46C6}"/>
          </ac:picMkLst>
        </pc:picChg>
        <pc:picChg chg="add mod">
          <ac:chgData name="Youmna Badawy" userId="S::youmna.badawy@johnabbott.qc.ca::b530a2ca-c296-40d9-b563-89c5f82abcf4" providerId="AD" clId="Web-{5BC8DD7D-43E6-B75B-F480-285CEB102C85}" dt="2023-08-22T15:58:15.867" v="93" actId="1076"/>
          <ac:picMkLst>
            <pc:docMk/>
            <pc:sldMk cId="3121184238" sldId="294"/>
            <ac:picMk id="9" creationId="{C5ECA8C8-58FB-1A73-6D6C-739D2B9E28C3}"/>
          </ac:picMkLst>
        </pc:picChg>
        <pc:picChg chg="add mod">
          <ac:chgData name="Youmna Badawy" userId="S::youmna.badawy@johnabbott.qc.ca::b530a2ca-c296-40d9-b563-89c5f82abcf4" providerId="AD" clId="Web-{5BC8DD7D-43E6-B75B-F480-285CEB102C85}" dt="2023-08-22T15:58:17.023" v="94" actId="1076"/>
          <ac:picMkLst>
            <pc:docMk/>
            <pc:sldMk cId="3121184238" sldId="294"/>
            <ac:picMk id="10" creationId="{C47EFB89-9FF6-0F85-3DF2-5BE0BF97AB80}"/>
          </ac:picMkLst>
        </pc:picChg>
        <pc:picChg chg="add mod">
          <ac:chgData name="Youmna Badawy" userId="S::youmna.badawy@johnabbott.qc.ca::b530a2ca-c296-40d9-b563-89c5f82abcf4" providerId="AD" clId="Web-{5BC8DD7D-43E6-B75B-F480-285CEB102C85}" dt="2023-08-22T15:59:22.681" v="129" actId="1076"/>
          <ac:picMkLst>
            <pc:docMk/>
            <pc:sldMk cId="3121184238" sldId="294"/>
            <ac:picMk id="14" creationId="{D6984233-3383-099C-74DA-FC24E8526398}"/>
          </ac:picMkLst>
        </pc:picChg>
      </pc:sldChg>
      <pc:sldChg chg="addSp delSp modSp new ord">
        <pc:chgData name="Youmna Badawy" userId="S::youmna.badawy@johnabbott.qc.ca::b530a2ca-c296-40d9-b563-89c5f82abcf4" providerId="AD" clId="Web-{5BC8DD7D-43E6-B75B-F480-285CEB102C85}" dt="2023-08-22T15:54:57.489" v="36" actId="1076"/>
        <pc:sldMkLst>
          <pc:docMk/>
          <pc:sldMk cId="1402214845" sldId="296"/>
        </pc:sldMkLst>
        <pc:spChg chg="mod">
          <ac:chgData name="Youmna Badawy" userId="S::youmna.badawy@johnabbott.qc.ca::b530a2ca-c296-40d9-b563-89c5f82abcf4" providerId="AD" clId="Web-{5BC8DD7D-43E6-B75B-F480-285CEB102C85}" dt="2023-08-22T15:53:24.096" v="6" actId="20577"/>
          <ac:spMkLst>
            <pc:docMk/>
            <pc:sldMk cId="1402214845" sldId="296"/>
            <ac:spMk id="2" creationId="{75B3110C-EC98-8E9F-9F9D-B53EFA576DD1}"/>
          </ac:spMkLst>
        </pc:spChg>
        <pc:spChg chg="mod">
          <ac:chgData name="Youmna Badawy" userId="S::youmna.badawy@johnabbott.qc.ca::b530a2ca-c296-40d9-b563-89c5f82abcf4" providerId="AD" clId="Web-{5BC8DD7D-43E6-B75B-F480-285CEB102C85}" dt="2023-08-22T15:53:19.128" v="4" actId="20577"/>
          <ac:spMkLst>
            <pc:docMk/>
            <pc:sldMk cId="1402214845" sldId="296"/>
            <ac:spMk id="3" creationId="{F920B684-1688-4D6D-F795-1478383038A6}"/>
          </ac:spMkLst>
        </pc:spChg>
        <pc:spChg chg="add del mod">
          <ac:chgData name="Youmna Badawy" userId="S::youmna.badawy@johnabbott.qc.ca::b530a2ca-c296-40d9-b563-89c5f82abcf4" providerId="AD" clId="Web-{5BC8DD7D-43E6-B75B-F480-285CEB102C85}" dt="2023-08-22T15:53:40.550" v="10"/>
          <ac:spMkLst>
            <pc:docMk/>
            <pc:sldMk cId="1402214845" sldId="296"/>
            <ac:spMk id="4" creationId="{4245BE11-1A29-5611-681B-5142B003D7A1}"/>
          </ac:spMkLst>
        </pc:spChg>
        <pc:picChg chg="add mod">
          <ac:chgData name="Youmna Badawy" userId="S::youmna.badawy@johnabbott.qc.ca::b530a2ca-c296-40d9-b563-89c5f82abcf4" providerId="AD" clId="Web-{5BC8DD7D-43E6-B75B-F480-285CEB102C85}" dt="2023-08-22T15:53:51.284" v="13" actId="1076"/>
          <ac:picMkLst>
            <pc:docMk/>
            <pc:sldMk cId="1402214845" sldId="296"/>
            <ac:picMk id="5" creationId="{4954C31D-7F84-A976-8AC5-9CE9E094F7A6}"/>
          </ac:picMkLst>
        </pc:picChg>
        <pc:picChg chg="add mod">
          <ac:chgData name="Youmna Badawy" userId="S::youmna.badawy@johnabbott.qc.ca::b530a2ca-c296-40d9-b563-89c5f82abcf4" providerId="AD" clId="Web-{5BC8DD7D-43E6-B75B-F480-285CEB102C85}" dt="2023-08-22T15:54:57.489" v="36" actId="1076"/>
          <ac:picMkLst>
            <pc:docMk/>
            <pc:sldMk cId="1402214845" sldId="296"/>
            <ac:picMk id="6" creationId="{30C960A6-4F52-0167-768C-5FC6BD4F57A1}"/>
          </ac:picMkLst>
        </pc:picChg>
        <pc:picChg chg="add mod">
          <ac:chgData name="Youmna Badawy" userId="S::youmna.badawy@johnabbott.qc.ca::b530a2ca-c296-40d9-b563-89c5f82abcf4" providerId="AD" clId="Web-{5BC8DD7D-43E6-B75B-F480-285CEB102C85}" dt="2023-08-22T15:54:57.379" v="35" actId="1076"/>
          <ac:picMkLst>
            <pc:docMk/>
            <pc:sldMk cId="1402214845" sldId="296"/>
            <ac:picMk id="7" creationId="{966AFC69-CCF5-502E-754D-E454DA93328E}"/>
          </ac:picMkLst>
        </pc:picChg>
      </pc:sldChg>
      <pc:sldChg chg="addSp modSp new">
        <pc:chgData name="Youmna Badawy" userId="S::youmna.badawy@johnabbott.qc.ca::b530a2ca-c296-40d9-b563-89c5f82abcf4" providerId="AD" clId="Web-{5BC8DD7D-43E6-B75B-F480-285CEB102C85}" dt="2023-08-22T16:03:09.607" v="245" actId="20577"/>
        <pc:sldMkLst>
          <pc:docMk/>
          <pc:sldMk cId="4263274402" sldId="297"/>
        </pc:sldMkLst>
        <pc:spChg chg="mod">
          <ac:chgData name="Youmna Badawy" userId="S::youmna.badawy@johnabbott.qc.ca::b530a2ca-c296-40d9-b563-89c5f82abcf4" providerId="AD" clId="Web-{5BC8DD7D-43E6-B75B-F480-285CEB102C85}" dt="2023-08-22T16:01:35.105" v="162" actId="20577"/>
          <ac:spMkLst>
            <pc:docMk/>
            <pc:sldMk cId="4263274402" sldId="297"/>
            <ac:spMk id="2" creationId="{645A8F7E-4924-6B90-A000-60E298044802}"/>
          </ac:spMkLst>
        </pc:spChg>
        <pc:spChg chg="mod">
          <ac:chgData name="Youmna Badawy" userId="S::youmna.badawy@johnabbott.qc.ca::b530a2ca-c296-40d9-b563-89c5f82abcf4" providerId="AD" clId="Web-{5BC8DD7D-43E6-B75B-F480-285CEB102C85}" dt="2023-08-22T16:03:09.607" v="245" actId="20577"/>
          <ac:spMkLst>
            <pc:docMk/>
            <pc:sldMk cId="4263274402" sldId="297"/>
            <ac:spMk id="3" creationId="{FAC7E128-1ABD-C3C8-9FB6-91D3E1DBCF85}"/>
          </ac:spMkLst>
        </pc:spChg>
        <pc:picChg chg="add mod">
          <ac:chgData name="Youmna Badawy" userId="S::youmna.badawy@johnabbott.qc.ca::b530a2ca-c296-40d9-b563-89c5f82abcf4" providerId="AD" clId="Web-{5BC8DD7D-43E6-B75B-F480-285CEB102C85}" dt="2023-08-22T16:01:43.886" v="165" actId="1076"/>
          <ac:picMkLst>
            <pc:docMk/>
            <pc:sldMk cId="4263274402" sldId="297"/>
            <ac:picMk id="4" creationId="{2E76B017-F794-9412-4434-D09BEA38EEFA}"/>
          </ac:picMkLst>
        </pc:picChg>
      </pc:sldChg>
      <pc:sldChg chg="addSp modSp new ord">
        <pc:chgData name="Youmna Badawy" userId="S::youmna.badawy@johnabbott.qc.ca::b530a2ca-c296-40d9-b563-89c5f82abcf4" providerId="AD" clId="Web-{5BC8DD7D-43E6-B75B-F480-285CEB102C85}" dt="2023-08-22T16:41:54.709" v="988" actId="1076"/>
        <pc:sldMkLst>
          <pc:docMk/>
          <pc:sldMk cId="115905965" sldId="298"/>
        </pc:sldMkLst>
        <pc:spChg chg="mod">
          <ac:chgData name="Youmna Badawy" userId="S::youmna.badawy@johnabbott.qc.ca::b530a2ca-c296-40d9-b563-89c5f82abcf4" providerId="AD" clId="Web-{5BC8DD7D-43E6-B75B-F480-285CEB102C85}" dt="2023-08-22T16:03:52.139" v="288" actId="20577"/>
          <ac:spMkLst>
            <pc:docMk/>
            <pc:sldMk cId="115905965" sldId="298"/>
            <ac:spMk id="2" creationId="{80E481A5-43B9-59BB-22B5-927D3B59D894}"/>
          </ac:spMkLst>
        </pc:spChg>
        <pc:spChg chg="mod">
          <ac:chgData name="Youmna Badawy" userId="S::youmna.badawy@johnabbott.qc.ca::b530a2ca-c296-40d9-b563-89c5f82abcf4" providerId="AD" clId="Web-{5BC8DD7D-43E6-B75B-F480-285CEB102C85}" dt="2023-08-22T16:41:14.771" v="978" actId="20577"/>
          <ac:spMkLst>
            <pc:docMk/>
            <pc:sldMk cId="115905965" sldId="298"/>
            <ac:spMk id="3" creationId="{326D7B41-1CFA-D403-2AE7-1DC0159437C9}"/>
          </ac:spMkLst>
        </pc:spChg>
        <pc:picChg chg="add mod">
          <ac:chgData name="Youmna Badawy" userId="S::youmna.badawy@johnabbott.qc.ca::b530a2ca-c296-40d9-b563-89c5f82abcf4" providerId="AD" clId="Web-{5BC8DD7D-43E6-B75B-F480-285CEB102C85}" dt="2023-08-22T16:41:54.662" v="987" actId="14100"/>
          <ac:picMkLst>
            <pc:docMk/>
            <pc:sldMk cId="115905965" sldId="298"/>
            <ac:picMk id="4" creationId="{D05F9DA0-603E-131B-7670-D5007DD5D21F}"/>
          </ac:picMkLst>
        </pc:picChg>
        <pc:picChg chg="add mod">
          <ac:chgData name="Youmna Badawy" userId="S::youmna.badawy@johnabbott.qc.ca::b530a2ca-c296-40d9-b563-89c5f82abcf4" providerId="AD" clId="Web-{5BC8DD7D-43E6-B75B-F480-285CEB102C85}" dt="2023-08-22T16:41:54.709" v="988" actId="1076"/>
          <ac:picMkLst>
            <pc:docMk/>
            <pc:sldMk cId="115905965" sldId="298"/>
            <ac:picMk id="5" creationId="{294C22A5-8908-72F4-BE05-92096F1DA687}"/>
          </ac:picMkLst>
        </pc:picChg>
      </pc:sldChg>
      <pc:sldChg chg="addSp modSp new add del ord">
        <pc:chgData name="Youmna Badawy" userId="S::youmna.badawy@johnabbott.qc.ca::b530a2ca-c296-40d9-b563-89c5f82abcf4" providerId="AD" clId="Web-{5BC8DD7D-43E6-B75B-F480-285CEB102C85}" dt="2023-08-22T16:48:18.122" v="1007"/>
        <pc:sldMkLst>
          <pc:docMk/>
          <pc:sldMk cId="4288520015" sldId="299"/>
        </pc:sldMkLst>
        <pc:spChg chg="mod">
          <ac:chgData name="Youmna Badawy" userId="S::youmna.badawy@johnabbott.qc.ca::b530a2ca-c296-40d9-b563-89c5f82abcf4" providerId="AD" clId="Web-{5BC8DD7D-43E6-B75B-F480-285CEB102C85}" dt="2023-08-22T16:48:02.215" v="1006" actId="20577"/>
          <ac:spMkLst>
            <pc:docMk/>
            <pc:sldMk cId="4288520015" sldId="299"/>
            <ac:spMk id="2" creationId="{8C745AB6-CA3E-828F-7F63-27BB4BBECE63}"/>
          </ac:spMkLst>
        </pc:spChg>
        <pc:spChg chg="mod">
          <ac:chgData name="Youmna Badawy" userId="S::youmna.badawy@johnabbott.qc.ca::b530a2ca-c296-40d9-b563-89c5f82abcf4" providerId="AD" clId="Web-{5BC8DD7D-43E6-B75B-F480-285CEB102C85}" dt="2023-08-22T16:26:03.177" v="686" actId="20577"/>
          <ac:spMkLst>
            <pc:docMk/>
            <pc:sldMk cId="4288520015" sldId="299"/>
            <ac:spMk id="3" creationId="{EEC5BB67-E022-F302-2EA8-E3465E5AB8C9}"/>
          </ac:spMkLst>
        </pc:spChg>
        <pc:picChg chg="add mod">
          <ac:chgData name="Youmna Badawy" userId="S::youmna.badawy@johnabbott.qc.ca::b530a2ca-c296-40d9-b563-89c5f82abcf4" providerId="AD" clId="Web-{5BC8DD7D-43E6-B75B-F480-285CEB102C85}" dt="2023-08-22T16:23:43.315" v="590" actId="14100"/>
          <ac:picMkLst>
            <pc:docMk/>
            <pc:sldMk cId="4288520015" sldId="299"/>
            <ac:picMk id="4" creationId="{75D22AC0-485E-ADB8-7942-C9F2A36787F5}"/>
          </ac:picMkLst>
        </pc:picChg>
      </pc:sldChg>
      <pc:sldChg chg="addSp modSp new ord">
        <pc:chgData name="Youmna Badawy" userId="S::youmna.badawy@johnabbott.qc.ca::b530a2ca-c296-40d9-b563-89c5f82abcf4" providerId="AD" clId="Web-{5BC8DD7D-43E6-B75B-F480-285CEB102C85}" dt="2023-08-22T18:08:03.033" v="1022" actId="20577"/>
        <pc:sldMkLst>
          <pc:docMk/>
          <pc:sldMk cId="3653901792" sldId="300"/>
        </pc:sldMkLst>
        <pc:spChg chg="mod">
          <ac:chgData name="Youmna Badawy" userId="S::youmna.badawy@johnabbott.qc.ca::b530a2ca-c296-40d9-b563-89c5f82abcf4" providerId="AD" clId="Web-{5BC8DD7D-43E6-B75B-F480-285CEB102C85}" dt="2023-08-22T18:08:03.033" v="1022" actId="20577"/>
          <ac:spMkLst>
            <pc:docMk/>
            <pc:sldMk cId="3653901792" sldId="300"/>
            <ac:spMk id="2" creationId="{CC8A4A8A-35B7-E710-A449-7AAE3852C8A1}"/>
          </ac:spMkLst>
        </pc:spChg>
        <pc:spChg chg="mod">
          <ac:chgData name="Youmna Badawy" userId="S::youmna.badawy@johnabbott.qc.ca::b530a2ca-c296-40d9-b563-89c5f82abcf4" providerId="AD" clId="Web-{5BC8DD7D-43E6-B75B-F480-285CEB102C85}" dt="2023-08-22T16:27:03.459" v="697" actId="14100"/>
          <ac:spMkLst>
            <pc:docMk/>
            <pc:sldMk cId="3653901792" sldId="300"/>
            <ac:spMk id="3" creationId="{3DE66422-B229-517E-B6BA-1B06D53A4602}"/>
          </ac:spMkLst>
        </pc:spChg>
        <pc:picChg chg="add mod">
          <ac:chgData name="Youmna Badawy" userId="S::youmna.badawy@johnabbott.qc.ca::b530a2ca-c296-40d9-b563-89c5f82abcf4" providerId="AD" clId="Web-{5BC8DD7D-43E6-B75B-F480-285CEB102C85}" dt="2023-08-22T16:27:05.209" v="698" actId="1076"/>
          <ac:picMkLst>
            <pc:docMk/>
            <pc:sldMk cId="3653901792" sldId="300"/>
            <ac:picMk id="5" creationId="{167ED040-EFFE-2722-BF30-FB1F2FF3FDE0}"/>
          </ac:picMkLst>
        </pc:picChg>
      </pc:sldChg>
      <pc:sldChg chg="modSp new">
        <pc:chgData name="Youmna Badawy" userId="S::youmna.badawy@johnabbott.qc.ca::b530a2ca-c296-40d9-b563-89c5f82abcf4" providerId="AD" clId="Web-{5BC8DD7D-43E6-B75B-F480-285CEB102C85}" dt="2023-08-22T16:36:26.610" v="827" actId="20577"/>
        <pc:sldMkLst>
          <pc:docMk/>
          <pc:sldMk cId="472416956" sldId="301"/>
        </pc:sldMkLst>
        <pc:spChg chg="mod">
          <ac:chgData name="Youmna Badawy" userId="S::youmna.badawy@johnabbott.qc.ca::b530a2ca-c296-40d9-b563-89c5f82abcf4" providerId="AD" clId="Web-{5BC8DD7D-43E6-B75B-F480-285CEB102C85}" dt="2023-08-22T16:36:26.610" v="827" actId="20577"/>
          <ac:spMkLst>
            <pc:docMk/>
            <pc:sldMk cId="472416956" sldId="301"/>
            <ac:spMk id="2" creationId="{A1C672D5-2736-92A2-7E2E-46D74F8FB351}"/>
          </ac:spMkLst>
        </pc:spChg>
      </pc:sldChg>
      <pc:sldChg chg="modSp new ord">
        <pc:chgData name="Youmna Badawy" userId="S::youmna.badawy@johnabbott.qc.ca::b530a2ca-c296-40d9-b563-89c5f82abcf4" providerId="AD" clId="Web-{5BC8DD7D-43E6-B75B-F480-285CEB102C85}" dt="2023-08-22T16:46:32.948" v="999"/>
        <pc:sldMkLst>
          <pc:docMk/>
          <pc:sldMk cId="3049148512" sldId="302"/>
        </pc:sldMkLst>
        <pc:spChg chg="mod">
          <ac:chgData name="Youmna Badawy" userId="S::youmna.badawy@johnabbott.qc.ca::b530a2ca-c296-40d9-b563-89c5f82abcf4" providerId="AD" clId="Web-{5BC8DD7D-43E6-B75B-F480-285CEB102C85}" dt="2023-08-22T16:46:32.776" v="998" actId="20577"/>
          <ac:spMkLst>
            <pc:docMk/>
            <pc:sldMk cId="3049148512" sldId="302"/>
            <ac:spMk id="2" creationId="{90F91468-AF88-B701-A19D-CE199575D169}"/>
          </ac:spMkLst>
        </pc:spChg>
      </pc:sldChg>
      <pc:sldChg chg="add">
        <pc:chgData name="Youmna Badawy" userId="S::youmna.badawy@johnabbott.qc.ca::b530a2ca-c296-40d9-b563-89c5f82abcf4" providerId="AD" clId="Web-{5BC8DD7D-43E6-B75B-F480-285CEB102C85}" dt="2023-08-22T16:46:51.386" v="1000"/>
        <pc:sldMkLst>
          <pc:docMk/>
          <pc:sldMk cId="1416524718" sldId="303"/>
        </pc:sldMkLst>
      </pc:sldChg>
      <pc:sldChg chg="new">
        <pc:chgData name="Youmna Badawy" userId="S::youmna.badawy@johnabbott.qc.ca::b530a2ca-c296-40d9-b563-89c5f82abcf4" providerId="AD" clId="Web-{5BC8DD7D-43E6-B75B-F480-285CEB102C85}" dt="2023-08-22T16:51:36.953" v="1013"/>
        <pc:sldMkLst>
          <pc:docMk/>
          <pc:sldMk cId="2344322422" sldId="304"/>
        </pc:sldMkLst>
      </pc:sldChg>
      <pc:sldChg chg="add">
        <pc:chgData name="Youmna Badawy" userId="S::youmna.badawy@johnabbott.qc.ca::b530a2ca-c296-40d9-b563-89c5f82abcf4" providerId="AD" clId="Web-{5BC8DD7D-43E6-B75B-F480-285CEB102C85}" dt="2023-08-22T16:51:39.953" v="1014"/>
        <pc:sldMkLst>
          <pc:docMk/>
          <pc:sldMk cId="1594431148" sldId="305"/>
        </pc:sldMkLst>
      </pc:sldChg>
      <pc:sldMasterChg chg="add addSldLayout">
        <pc:chgData name="Youmna Badawy" userId="S::youmna.badawy@johnabbott.qc.ca::b530a2ca-c296-40d9-b563-89c5f82abcf4" providerId="AD" clId="Web-{5BC8DD7D-43E6-B75B-F480-285CEB102C85}" dt="2023-08-22T16:46:51.386" v="1000"/>
        <pc:sldMasterMkLst>
          <pc:docMk/>
          <pc:sldMasterMk cId="0" sldId="2147483648"/>
        </pc:sldMasterMkLst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60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0" sldId="2147483648"/>
            <pc:sldLayoutMk cId="0" sldId="2147483663"/>
          </pc:sldLayoutMkLst>
        </pc:sldLayoutChg>
      </pc:sldMasterChg>
      <pc:sldMasterChg chg="replId modSldLayout">
        <pc:chgData name="Youmna Badawy" userId="S::youmna.badawy@johnabbott.qc.ca::b530a2ca-c296-40d9-b563-89c5f82abcf4" providerId="AD" clId="Web-{5BC8DD7D-43E6-B75B-F480-285CEB102C85}" dt="2023-08-22T16:46:51.386" v="1000"/>
        <pc:sldMasterMkLst>
          <pc:docMk/>
          <pc:sldMasterMk cId="2460954070" sldId="2147483690"/>
        </pc:sldMasterMkLst>
        <pc:sldLayoutChg chg="replI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2460954070" sldId="2147483690"/>
            <pc:sldLayoutMk cId="2385387890" sldId="2147483691"/>
          </pc:sldLayoutMkLst>
        </pc:sldLayoutChg>
        <pc:sldLayoutChg chg="replI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2460954070" sldId="2147483690"/>
            <pc:sldLayoutMk cId="949138452" sldId="2147483692"/>
          </pc:sldLayoutMkLst>
        </pc:sldLayoutChg>
        <pc:sldLayoutChg chg="replId">
          <pc:chgData name="Youmna Badawy" userId="S::youmna.badawy@johnabbott.qc.ca::b530a2ca-c296-40d9-b563-89c5f82abcf4" providerId="AD" clId="Web-{5BC8DD7D-43E6-B75B-F480-285CEB102C85}" dt="2023-08-22T16:46:51.386" v="1000"/>
          <pc:sldLayoutMkLst>
            <pc:docMk/>
            <pc:sldMasterMk cId="2460954070" sldId="2147483690"/>
            <pc:sldLayoutMk cId="2591524520" sldId="2147483693"/>
          </pc:sldLayoutMkLst>
        </pc:sldLayoutChg>
      </pc:sldMasterChg>
    </pc:docChg>
  </pc:docChgLst>
  <pc:docChgLst>
    <pc:chgData name="Youmna Badawy" userId="S::youmna.badawy@johnabbott.qc.ca::b530a2ca-c296-40d9-b563-89c5f82abcf4" providerId="AD" clId="Web-{B60C6BE2-1081-DFD7-651D-78D5D23C8634}"/>
    <pc:docChg chg="addSld delSld modSld sldOrd">
      <pc:chgData name="Youmna Badawy" userId="S::youmna.badawy@johnabbott.qc.ca::b530a2ca-c296-40d9-b563-89c5f82abcf4" providerId="AD" clId="Web-{B60C6BE2-1081-DFD7-651D-78D5D23C8634}" dt="2023-08-22T23:37:36.938" v="442"/>
      <pc:docMkLst>
        <pc:docMk/>
      </pc:docMkLst>
      <pc:sldChg chg="ord">
        <pc:chgData name="Youmna Badawy" userId="S::youmna.badawy@johnabbott.qc.ca::b530a2ca-c296-40d9-b563-89c5f82abcf4" providerId="AD" clId="Web-{B60C6BE2-1081-DFD7-651D-78D5D23C8634}" dt="2023-08-22T23:33:51.582" v="412"/>
        <pc:sldMkLst>
          <pc:docMk/>
          <pc:sldMk cId="0" sldId="270"/>
        </pc:sldMkLst>
      </pc:sldChg>
      <pc:sldChg chg="modSp">
        <pc:chgData name="Youmna Badawy" userId="S::youmna.badawy@johnabbott.qc.ca::b530a2ca-c296-40d9-b563-89c5f82abcf4" providerId="AD" clId="Web-{B60C6BE2-1081-DFD7-651D-78D5D23C8634}" dt="2023-08-22T23:17:39.785" v="177" actId="20577"/>
        <pc:sldMkLst>
          <pc:docMk/>
          <pc:sldMk cId="0" sldId="271"/>
        </pc:sldMkLst>
        <pc:spChg chg="mod">
          <ac:chgData name="Youmna Badawy" userId="S::youmna.badawy@johnabbott.qc.ca::b530a2ca-c296-40d9-b563-89c5f82abcf4" providerId="AD" clId="Web-{B60C6BE2-1081-DFD7-651D-78D5D23C8634}" dt="2023-08-22T23:17:39.785" v="177" actId="20577"/>
          <ac:spMkLst>
            <pc:docMk/>
            <pc:sldMk cId="0" sldId="271"/>
            <ac:spMk id="229" creationId="{00000000-0000-0000-0000-000000000000}"/>
          </ac:spMkLst>
        </pc:spChg>
      </pc:sldChg>
      <pc:sldChg chg="del">
        <pc:chgData name="Youmna Badawy" userId="S::youmna.badawy@johnabbott.qc.ca::b530a2ca-c296-40d9-b563-89c5f82abcf4" providerId="AD" clId="Web-{B60C6BE2-1081-DFD7-651D-78D5D23C8634}" dt="2023-08-22T23:36:11.190" v="434"/>
        <pc:sldMkLst>
          <pc:docMk/>
          <pc:sldMk cId="0" sldId="288"/>
        </pc:sldMkLst>
      </pc:sldChg>
      <pc:sldChg chg="addSp delSp modSp">
        <pc:chgData name="Youmna Badawy" userId="S::youmna.badawy@johnabbott.qc.ca::b530a2ca-c296-40d9-b563-89c5f82abcf4" providerId="AD" clId="Web-{B60C6BE2-1081-DFD7-651D-78D5D23C8634}" dt="2023-08-22T23:06:01.046" v="6" actId="1076"/>
        <pc:sldMkLst>
          <pc:docMk/>
          <pc:sldMk cId="4288520015" sldId="299"/>
        </pc:sldMkLst>
        <pc:picChg chg="del">
          <ac:chgData name="Youmna Badawy" userId="S::youmna.badawy@johnabbott.qc.ca::b530a2ca-c296-40d9-b563-89c5f82abcf4" providerId="AD" clId="Web-{B60C6BE2-1081-DFD7-651D-78D5D23C8634}" dt="2023-08-22T23:05:46.905" v="1"/>
          <ac:picMkLst>
            <pc:docMk/>
            <pc:sldMk cId="4288520015" sldId="299"/>
            <ac:picMk id="4" creationId="{75D22AC0-485E-ADB8-7942-C9F2A36787F5}"/>
          </ac:picMkLst>
        </pc:picChg>
        <pc:picChg chg="add mod">
          <ac:chgData name="Youmna Badawy" userId="S::youmna.badawy@johnabbott.qc.ca::b530a2ca-c296-40d9-b563-89c5f82abcf4" providerId="AD" clId="Web-{B60C6BE2-1081-DFD7-651D-78D5D23C8634}" dt="2023-08-22T23:06:01.046" v="6" actId="1076"/>
          <ac:picMkLst>
            <pc:docMk/>
            <pc:sldMk cId="4288520015" sldId="299"/>
            <ac:picMk id="5" creationId="{D2E62FB4-C192-A335-F4D5-ACD1C2C74555}"/>
          </ac:picMkLst>
        </pc:picChg>
      </pc:sldChg>
      <pc:sldChg chg="ord">
        <pc:chgData name="Youmna Badawy" userId="S::youmna.badawy@johnabbott.qc.ca::b530a2ca-c296-40d9-b563-89c5f82abcf4" providerId="AD" clId="Web-{B60C6BE2-1081-DFD7-651D-78D5D23C8634}" dt="2023-08-22T23:28:05.916" v="335"/>
        <pc:sldMkLst>
          <pc:docMk/>
          <pc:sldMk cId="1397762406" sldId="314"/>
        </pc:sldMkLst>
      </pc:sldChg>
      <pc:sldChg chg="mod modShow">
        <pc:chgData name="Youmna Badawy" userId="S::youmna.badawy@johnabbott.qc.ca::b530a2ca-c296-40d9-b563-89c5f82abcf4" providerId="AD" clId="Web-{B60C6BE2-1081-DFD7-651D-78D5D23C8634}" dt="2023-08-22T23:32:21.318" v="408"/>
        <pc:sldMkLst>
          <pc:docMk/>
          <pc:sldMk cId="3485298721" sldId="317"/>
        </pc:sldMkLst>
      </pc:sldChg>
      <pc:sldChg chg="modSp">
        <pc:chgData name="Youmna Badawy" userId="S::youmna.badawy@johnabbott.qc.ca::b530a2ca-c296-40d9-b563-89c5f82abcf4" providerId="AD" clId="Web-{B60C6BE2-1081-DFD7-651D-78D5D23C8634}" dt="2023-08-22T23:31:50.428" v="407" actId="20577"/>
        <pc:sldMkLst>
          <pc:docMk/>
          <pc:sldMk cId="3661784482" sldId="321"/>
        </pc:sldMkLst>
        <pc:spChg chg="mod">
          <ac:chgData name="Youmna Badawy" userId="S::youmna.badawy@johnabbott.qc.ca::b530a2ca-c296-40d9-b563-89c5f82abcf4" providerId="AD" clId="Web-{B60C6BE2-1081-DFD7-651D-78D5D23C8634}" dt="2023-08-22T23:31:50.428" v="407" actId="20577"/>
          <ac:spMkLst>
            <pc:docMk/>
            <pc:sldMk cId="3661784482" sldId="321"/>
            <ac:spMk id="487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B60C6BE2-1081-DFD7-651D-78D5D23C8634}" dt="2023-08-22T23:31:35.913" v="406" actId="20577"/>
        <pc:sldMkLst>
          <pc:docMk/>
          <pc:sldMk cId="3791435599" sldId="322"/>
        </pc:sldMkLst>
        <pc:spChg chg="mod">
          <ac:chgData name="Youmna Badawy" userId="S::youmna.badawy@johnabbott.qc.ca::b530a2ca-c296-40d9-b563-89c5f82abcf4" providerId="AD" clId="Web-{B60C6BE2-1081-DFD7-651D-78D5D23C8634}" dt="2023-08-22T23:31:35.913" v="406" actId="20577"/>
          <ac:spMkLst>
            <pc:docMk/>
            <pc:sldMk cId="3791435599" sldId="322"/>
            <ac:spMk id="479" creationId="{00000000-0000-0000-0000-000000000000}"/>
          </ac:spMkLst>
        </pc:spChg>
      </pc:sldChg>
      <pc:sldChg chg="modSp">
        <pc:chgData name="Youmna Badawy" userId="S::youmna.badawy@johnabbott.qc.ca::b530a2ca-c296-40d9-b563-89c5f82abcf4" providerId="AD" clId="Web-{B60C6BE2-1081-DFD7-651D-78D5D23C8634}" dt="2023-08-22T23:31:26.835" v="405" actId="20577"/>
        <pc:sldMkLst>
          <pc:docMk/>
          <pc:sldMk cId="923694498" sldId="323"/>
        </pc:sldMkLst>
        <pc:spChg chg="mod">
          <ac:chgData name="Youmna Badawy" userId="S::youmna.badawy@johnabbott.qc.ca::b530a2ca-c296-40d9-b563-89c5f82abcf4" providerId="AD" clId="Web-{B60C6BE2-1081-DFD7-651D-78D5D23C8634}" dt="2023-08-22T23:31:26.835" v="405" actId="20577"/>
          <ac:spMkLst>
            <pc:docMk/>
            <pc:sldMk cId="923694498" sldId="323"/>
            <ac:spMk id="470" creationId="{00000000-0000-0000-0000-000000000000}"/>
          </ac:spMkLst>
        </pc:spChg>
      </pc:sldChg>
      <pc:sldChg chg="addSp delSp modSp">
        <pc:chgData name="Youmna Badawy" userId="S::youmna.badawy@johnabbott.qc.ca::b530a2ca-c296-40d9-b563-89c5f82abcf4" providerId="AD" clId="Web-{B60C6BE2-1081-DFD7-651D-78D5D23C8634}" dt="2023-08-22T23:32:41.271" v="411" actId="14100"/>
        <pc:sldMkLst>
          <pc:docMk/>
          <pc:sldMk cId="718481635" sldId="324"/>
        </pc:sldMkLst>
        <pc:spChg chg="add mod">
          <ac:chgData name="Youmna Badawy" userId="S::youmna.badawy@johnabbott.qc.ca::b530a2ca-c296-40d9-b563-89c5f82abcf4" providerId="AD" clId="Web-{B60C6BE2-1081-DFD7-651D-78D5D23C8634}" dt="2023-08-22T23:32:41.271" v="411" actId="14100"/>
          <ac:spMkLst>
            <pc:docMk/>
            <pc:sldMk cId="718481635" sldId="324"/>
            <ac:spMk id="2" creationId="{28152873-2F17-67D9-66A7-45E25A4432F7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29:57.399" v="371" actId="14100"/>
          <ac:spMkLst>
            <pc:docMk/>
            <pc:sldMk cId="718481635" sldId="324"/>
            <ac:spMk id="463" creationId="{00000000-0000-0000-0000-000000000000}"/>
          </ac:spMkLst>
        </pc:spChg>
        <pc:picChg chg="mod">
          <ac:chgData name="Youmna Badawy" userId="S::youmna.badawy@johnabbott.qc.ca::b530a2ca-c296-40d9-b563-89c5f82abcf4" providerId="AD" clId="Web-{B60C6BE2-1081-DFD7-651D-78D5D23C8634}" dt="2023-08-22T23:30:00.523" v="374" actId="1076"/>
          <ac:picMkLst>
            <pc:docMk/>
            <pc:sldMk cId="718481635" sldId="324"/>
            <ac:picMk id="464" creationId="{00000000-0000-0000-0000-000000000000}"/>
          </ac:picMkLst>
        </pc:picChg>
        <pc:picChg chg="del">
          <ac:chgData name="Youmna Badawy" userId="S::youmna.badawy@johnabbott.qc.ca::b530a2ca-c296-40d9-b563-89c5f82abcf4" providerId="AD" clId="Web-{B60C6BE2-1081-DFD7-651D-78D5D23C8634}" dt="2023-08-22T23:29:42.086" v="363"/>
          <ac:picMkLst>
            <pc:docMk/>
            <pc:sldMk cId="718481635" sldId="324"/>
            <ac:picMk id="465" creationId="{00000000-0000-0000-0000-000000000000}"/>
          </ac:picMkLst>
        </pc:picChg>
      </pc:sldChg>
      <pc:sldChg chg="addSp modSp">
        <pc:chgData name="Youmna Badawy" userId="S::youmna.badawy@johnabbott.qc.ca::b530a2ca-c296-40d9-b563-89c5f82abcf4" providerId="AD" clId="Web-{B60C6BE2-1081-DFD7-651D-78D5D23C8634}" dt="2023-08-22T23:28:46.431" v="352" actId="1076"/>
        <pc:sldMkLst>
          <pc:docMk/>
          <pc:sldMk cId="3806788708" sldId="327"/>
        </pc:sldMkLst>
        <pc:spChg chg="mod">
          <ac:chgData name="Youmna Badawy" userId="S::youmna.badawy@johnabbott.qc.ca::b530a2ca-c296-40d9-b563-89c5f82abcf4" providerId="AD" clId="Web-{B60C6BE2-1081-DFD7-651D-78D5D23C8634}" dt="2023-08-22T23:28:17.197" v="338" actId="20577"/>
          <ac:spMkLst>
            <pc:docMk/>
            <pc:sldMk cId="3806788708" sldId="327"/>
            <ac:spMk id="431" creationId="{00000000-0000-0000-0000-000000000000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28:41.743" v="349" actId="20577"/>
          <ac:spMkLst>
            <pc:docMk/>
            <pc:sldMk cId="3806788708" sldId="327"/>
            <ac:spMk id="432" creationId="{00000000-0000-0000-0000-000000000000}"/>
          </ac:spMkLst>
        </pc:spChg>
        <pc:picChg chg="add mod">
          <ac:chgData name="Youmna Badawy" userId="S::youmna.badawy@johnabbott.qc.ca::b530a2ca-c296-40d9-b563-89c5f82abcf4" providerId="AD" clId="Web-{B60C6BE2-1081-DFD7-651D-78D5D23C8634}" dt="2023-08-22T23:28:44.618" v="351" actId="1076"/>
          <ac:picMkLst>
            <pc:docMk/>
            <pc:sldMk cId="3806788708" sldId="327"/>
            <ac:picMk id="3" creationId="{D722035D-4332-8073-A7EC-DE4E50ABEC0D}"/>
          </ac:picMkLst>
        </pc:picChg>
        <pc:picChg chg="add mod">
          <ac:chgData name="Youmna Badawy" userId="S::youmna.badawy@johnabbott.qc.ca::b530a2ca-c296-40d9-b563-89c5f82abcf4" providerId="AD" clId="Web-{B60C6BE2-1081-DFD7-651D-78D5D23C8634}" dt="2023-08-22T23:28:46.431" v="352" actId="1076"/>
          <ac:picMkLst>
            <pc:docMk/>
            <pc:sldMk cId="3806788708" sldId="327"/>
            <ac:picMk id="5" creationId="{E7E6EB21-A8FD-62E4-C91F-23AE7328BAE1}"/>
          </ac:picMkLst>
        </pc:picChg>
      </pc:sldChg>
      <pc:sldChg chg="del">
        <pc:chgData name="Youmna Badawy" userId="S::youmna.badawy@johnabbott.qc.ca::b530a2ca-c296-40d9-b563-89c5f82abcf4" providerId="AD" clId="Web-{B60C6BE2-1081-DFD7-651D-78D5D23C8634}" dt="2023-08-22T23:28:11.791" v="336"/>
        <pc:sldMkLst>
          <pc:docMk/>
          <pc:sldMk cId="167970663" sldId="328"/>
        </pc:sldMkLst>
      </pc:sldChg>
      <pc:sldChg chg="modSp">
        <pc:chgData name="Youmna Badawy" userId="S::youmna.badawy@johnabbott.qc.ca::b530a2ca-c296-40d9-b563-89c5f82abcf4" providerId="AD" clId="Web-{B60C6BE2-1081-DFD7-651D-78D5D23C8634}" dt="2023-08-22T23:28:04.572" v="334" actId="20577"/>
        <pc:sldMkLst>
          <pc:docMk/>
          <pc:sldMk cId="3364987298" sldId="329"/>
        </pc:sldMkLst>
        <pc:spChg chg="mod">
          <ac:chgData name="Youmna Badawy" userId="S::youmna.badawy@johnabbott.qc.ca::b530a2ca-c296-40d9-b563-89c5f82abcf4" providerId="AD" clId="Web-{B60C6BE2-1081-DFD7-651D-78D5D23C8634}" dt="2023-08-22T23:28:04.572" v="334" actId="20577"/>
          <ac:spMkLst>
            <pc:docMk/>
            <pc:sldMk cId="3364987298" sldId="329"/>
            <ac:spMk id="2" creationId="{2D69A580-FC6B-82C1-46BF-C61BEDCEF12E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27:51.697" v="332" actId="20577"/>
          <ac:spMkLst>
            <pc:docMk/>
            <pc:sldMk cId="3364987298" sldId="329"/>
            <ac:spMk id="3" creationId="{22772166-600C-56D6-F4BC-54CCBFACAB0D}"/>
          </ac:spMkLst>
        </pc:spChg>
      </pc:sldChg>
      <pc:sldChg chg="addSp delSp modSp add addAnim">
        <pc:chgData name="Youmna Badawy" userId="S::youmna.badawy@johnabbott.qc.ca::b530a2ca-c296-40d9-b563-89c5f82abcf4" providerId="AD" clId="Web-{B60C6BE2-1081-DFD7-651D-78D5D23C8634}" dt="2023-08-22T23:13:29.242" v="94" actId="20577"/>
        <pc:sldMkLst>
          <pc:docMk/>
          <pc:sldMk cId="1116575845" sldId="330"/>
        </pc:sldMkLst>
        <pc:spChg chg="mod">
          <ac:chgData name="Youmna Badawy" userId="S::youmna.badawy@johnabbott.qc.ca::b530a2ca-c296-40d9-b563-89c5f82abcf4" providerId="AD" clId="Web-{B60C6BE2-1081-DFD7-651D-78D5D23C8634}" dt="2023-08-22T23:13:29.242" v="94" actId="20577"/>
          <ac:spMkLst>
            <pc:docMk/>
            <pc:sldMk cId="1116575845" sldId="330"/>
            <ac:spMk id="2" creationId="{8C745AB6-CA3E-828F-7F63-27BB4BBECE63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12:08.368" v="81" actId="20577"/>
          <ac:spMkLst>
            <pc:docMk/>
            <pc:sldMk cId="1116575845" sldId="330"/>
            <ac:spMk id="3" creationId="{EEC5BB67-E022-F302-2EA8-E3465E5AB8C9}"/>
          </ac:spMkLst>
        </pc:spChg>
        <pc:spChg chg="del">
          <ac:chgData name="Youmna Badawy" userId="S::youmna.badawy@johnabbott.qc.ca::b530a2ca-c296-40d9-b563-89c5f82abcf4" providerId="AD" clId="Web-{B60C6BE2-1081-DFD7-651D-78D5D23C8634}" dt="2023-08-22T23:06:16.780" v="11"/>
          <ac:spMkLst>
            <pc:docMk/>
            <pc:sldMk cId="1116575845" sldId="330"/>
            <ac:spMk id="5" creationId="{9B0491C3-B5B9-BBEE-AF2F-760D1C03A1B1}"/>
          </ac:spMkLst>
        </pc:spChg>
        <pc:spChg chg="add mod">
          <ac:chgData name="Youmna Badawy" userId="S::youmna.badawy@johnabbott.qc.ca::b530a2ca-c296-40d9-b563-89c5f82abcf4" providerId="AD" clId="Web-{B60C6BE2-1081-DFD7-651D-78D5D23C8634}" dt="2023-08-22T23:06:45.764" v="20" actId="14100"/>
          <ac:spMkLst>
            <pc:docMk/>
            <pc:sldMk cId="1116575845" sldId="330"/>
            <ac:spMk id="7" creationId="{F67FEDB5-DF67-50F2-1680-CA515D012356}"/>
          </ac:spMkLst>
        </pc:spChg>
        <pc:spChg chg="add mod">
          <ac:chgData name="Youmna Badawy" userId="S::youmna.badawy@johnabbott.qc.ca::b530a2ca-c296-40d9-b563-89c5f82abcf4" providerId="AD" clId="Web-{B60C6BE2-1081-DFD7-651D-78D5D23C8634}" dt="2023-08-22T23:08:32.122" v="35" actId="14100"/>
          <ac:spMkLst>
            <pc:docMk/>
            <pc:sldMk cId="1116575845" sldId="330"/>
            <ac:spMk id="11" creationId="{06B770F9-D7EE-B31A-BA46-AC83502FAF8E}"/>
          </ac:spMkLst>
        </pc:spChg>
        <pc:picChg chg="del">
          <ac:chgData name="Youmna Badawy" userId="S::youmna.badawy@johnabbott.qc.ca::b530a2ca-c296-40d9-b563-89c5f82abcf4" providerId="AD" clId="Web-{B60C6BE2-1081-DFD7-651D-78D5D23C8634}" dt="2023-08-22T23:06:05.764" v="7"/>
          <ac:picMkLst>
            <pc:docMk/>
            <pc:sldMk cId="1116575845" sldId="330"/>
            <ac:picMk id="4" creationId="{75D22AC0-485E-ADB8-7942-C9F2A36787F5}"/>
          </ac:picMkLst>
        </pc:picChg>
        <pc:picChg chg="add mod">
          <ac:chgData name="Youmna Badawy" userId="S::youmna.badawy@johnabbott.qc.ca::b530a2ca-c296-40d9-b563-89c5f82abcf4" providerId="AD" clId="Web-{B60C6BE2-1081-DFD7-651D-78D5D23C8634}" dt="2023-08-22T23:06:24.717" v="16" actId="1076"/>
          <ac:picMkLst>
            <pc:docMk/>
            <pc:sldMk cId="1116575845" sldId="330"/>
            <ac:picMk id="6" creationId="{FB70E935-0083-7360-B88A-5E0D915BE08D}"/>
          </ac:picMkLst>
        </pc:picChg>
        <pc:picChg chg="add mod">
          <ac:chgData name="Youmna Badawy" userId="S::youmna.badawy@johnabbott.qc.ca::b530a2ca-c296-40d9-b563-89c5f82abcf4" providerId="AD" clId="Web-{B60C6BE2-1081-DFD7-651D-78D5D23C8634}" dt="2023-08-22T23:09:06.824" v="41" actId="14100"/>
          <ac:picMkLst>
            <pc:docMk/>
            <pc:sldMk cId="1116575845" sldId="330"/>
            <ac:picMk id="8" creationId="{21C1A2B2-565D-F7B2-5896-14323FBA35A9}"/>
          </ac:picMkLst>
        </pc:picChg>
        <pc:cxnChg chg="add mod">
          <ac:chgData name="Youmna Badawy" userId="S::youmna.badawy@johnabbott.qc.ca::b530a2ca-c296-40d9-b563-89c5f82abcf4" providerId="AD" clId="Web-{B60C6BE2-1081-DFD7-651D-78D5D23C8634}" dt="2023-08-22T23:08:13.044" v="28"/>
          <ac:cxnSpMkLst>
            <pc:docMk/>
            <pc:sldMk cId="1116575845" sldId="330"/>
            <ac:cxnSpMk id="9" creationId="{58FBA8C4-6D94-D709-011D-6FFBB2933158}"/>
          </ac:cxnSpMkLst>
        </pc:cxnChg>
        <pc:cxnChg chg="add mod">
          <ac:chgData name="Youmna Badawy" userId="S::youmna.badawy@johnabbott.qc.ca::b530a2ca-c296-40d9-b563-89c5f82abcf4" providerId="AD" clId="Web-{B60C6BE2-1081-DFD7-651D-78D5D23C8634}" dt="2023-08-22T23:09:08.824" v="42" actId="14100"/>
          <ac:cxnSpMkLst>
            <pc:docMk/>
            <pc:sldMk cId="1116575845" sldId="330"/>
            <ac:cxnSpMk id="10" creationId="{EF8DC8B7-648E-3F18-EE1D-1C8B237F6329}"/>
          </ac:cxnSpMkLst>
        </pc:cxnChg>
      </pc:sldChg>
      <pc:sldChg chg="new del">
        <pc:chgData name="Youmna Badawy" userId="S::youmna.badawy@johnabbott.qc.ca::b530a2ca-c296-40d9-b563-89c5f82abcf4" providerId="AD" clId="Web-{B60C6BE2-1081-DFD7-651D-78D5D23C8634}" dt="2023-08-22T23:13:38.429" v="98"/>
        <pc:sldMkLst>
          <pc:docMk/>
          <pc:sldMk cId="2640915927" sldId="331"/>
        </pc:sldMkLst>
      </pc:sldChg>
      <pc:sldChg chg="addSp delSp modSp add addAnim delAnim">
        <pc:chgData name="Youmna Badawy" userId="S::youmna.badawy@johnabbott.qc.ca::b530a2ca-c296-40d9-b563-89c5f82abcf4" providerId="AD" clId="Web-{B60C6BE2-1081-DFD7-651D-78D5D23C8634}" dt="2023-08-22T23:17:09.692" v="175" actId="20577"/>
        <pc:sldMkLst>
          <pc:docMk/>
          <pc:sldMk cId="2000074363" sldId="332"/>
        </pc:sldMkLst>
        <pc:spChg chg="add mod">
          <ac:chgData name="Youmna Badawy" userId="S::youmna.badawy@johnabbott.qc.ca::b530a2ca-c296-40d9-b563-89c5f82abcf4" providerId="AD" clId="Web-{B60C6BE2-1081-DFD7-651D-78D5D23C8634}" dt="2023-08-22T23:17:09.692" v="175" actId="20577"/>
          <ac:spMkLst>
            <pc:docMk/>
            <pc:sldMk cId="2000074363" sldId="332"/>
            <ac:spMk id="5" creationId="{679F3E92-AFBB-60EF-2795-64E6E1FF0BF8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13:37.789" v="97" actId="20577"/>
          <ac:spMkLst>
            <pc:docMk/>
            <pc:sldMk cId="2000074363" sldId="332"/>
            <ac:spMk id="222" creationId="{00000000-0000-0000-0000-000000000000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16:25.505" v="165" actId="20577"/>
          <ac:spMkLst>
            <pc:docMk/>
            <pc:sldMk cId="2000074363" sldId="332"/>
            <ac:spMk id="223" creationId="{00000000-0000-0000-0000-000000000000}"/>
          </ac:spMkLst>
        </pc:spChg>
        <pc:picChg chg="add del mod">
          <ac:chgData name="Youmna Badawy" userId="S::youmna.badawy@johnabbott.qc.ca::b530a2ca-c296-40d9-b563-89c5f82abcf4" providerId="AD" clId="Web-{B60C6BE2-1081-DFD7-651D-78D5D23C8634}" dt="2023-08-22T23:11:15.010" v="66"/>
          <ac:picMkLst>
            <pc:docMk/>
            <pc:sldMk cId="2000074363" sldId="332"/>
            <ac:picMk id="3" creationId="{8EF960BA-134F-03D7-734C-F505041C2E48}"/>
          </ac:picMkLst>
        </pc:picChg>
        <pc:picChg chg="add mod">
          <ac:chgData name="Youmna Badawy" userId="S::youmna.badawy@johnabbott.qc.ca::b530a2ca-c296-40d9-b563-89c5f82abcf4" providerId="AD" clId="Web-{B60C6BE2-1081-DFD7-651D-78D5D23C8634}" dt="2023-08-22T23:13:08.102" v="86" actId="1076"/>
          <ac:picMkLst>
            <pc:docMk/>
            <pc:sldMk cId="2000074363" sldId="332"/>
            <ac:picMk id="4" creationId="{BB9F3800-26CA-F41C-B6FF-63365B0769DE}"/>
          </ac:picMkLst>
        </pc:picChg>
      </pc:sldChg>
      <pc:sldChg chg="modSp new mod modShow">
        <pc:chgData name="Youmna Badawy" userId="S::youmna.badawy@johnabbott.qc.ca::b530a2ca-c296-40d9-b563-89c5f82abcf4" providerId="AD" clId="Web-{B60C6BE2-1081-DFD7-651D-78D5D23C8634}" dt="2023-08-22T23:13:51.320" v="100"/>
        <pc:sldMkLst>
          <pc:docMk/>
          <pc:sldMk cId="3526276396" sldId="333"/>
        </pc:sldMkLst>
        <pc:spChg chg="mod">
          <ac:chgData name="Youmna Badawy" userId="S::youmna.badawy@johnabbott.qc.ca::b530a2ca-c296-40d9-b563-89c5f82abcf4" providerId="AD" clId="Web-{B60C6BE2-1081-DFD7-651D-78D5D23C8634}" dt="2023-08-22T23:13:49.242" v="99"/>
          <ac:spMkLst>
            <pc:docMk/>
            <pc:sldMk cId="3526276396" sldId="333"/>
            <ac:spMk id="2" creationId="{BC6591CE-851F-D023-F2A3-7C07B7C2EE43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10:45.432" v="61" actId="20577"/>
          <ac:spMkLst>
            <pc:docMk/>
            <pc:sldMk cId="3526276396" sldId="333"/>
            <ac:spMk id="3" creationId="{29F86188-201C-1D96-2F84-0B6709960E9F}"/>
          </ac:spMkLst>
        </pc:spChg>
      </pc:sldChg>
      <pc:sldChg chg="modSp add">
        <pc:chgData name="Youmna Badawy" userId="S::youmna.badawy@johnabbott.qc.ca::b530a2ca-c296-40d9-b563-89c5f82abcf4" providerId="AD" clId="Web-{B60C6BE2-1081-DFD7-651D-78D5D23C8634}" dt="2023-08-22T23:18:50.940" v="182" actId="20577"/>
        <pc:sldMkLst>
          <pc:docMk/>
          <pc:sldMk cId="2611880736" sldId="334"/>
        </pc:sldMkLst>
        <pc:spChg chg="mod">
          <ac:chgData name="Youmna Badawy" userId="S::youmna.badawy@johnabbott.qc.ca::b530a2ca-c296-40d9-b563-89c5f82abcf4" providerId="AD" clId="Web-{B60C6BE2-1081-DFD7-651D-78D5D23C8634}" dt="2023-08-22T23:18:50.940" v="182" actId="20577"/>
          <ac:spMkLst>
            <pc:docMk/>
            <pc:sldMk cId="2611880736" sldId="334"/>
            <ac:spMk id="242" creationId="{00000000-0000-0000-0000-000000000000}"/>
          </ac:spMkLst>
        </pc:spChg>
      </pc:sldChg>
      <pc:sldChg chg="add">
        <pc:chgData name="Youmna Badawy" userId="S::youmna.badawy@johnabbott.qc.ca::b530a2ca-c296-40d9-b563-89c5f82abcf4" providerId="AD" clId="Web-{B60C6BE2-1081-DFD7-651D-78D5D23C8634}" dt="2023-08-22T23:18:35.222" v="179"/>
        <pc:sldMkLst>
          <pc:docMk/>
          <pc:sldMk cId="3270653863" sldId="335"/>
        </pc:sldMkLst>
      </pc:sldChg>
      <pc:sldChg chg="modSp add">
        <pc:chgData name="Youmna Badawy" userId="S::youmna.badawy@johnabbott.qc.ca::b530a2ca-c296-40d9-b563-89c5f82abcf4" providerId="AD" clId="Web-{B60C6BE2-1081-DFD7-651D-78D5D23C8634}" dt="2023-08-22T23:19:28.533" v="188" actId="20577"/>
        <pc:sldMkLst>
          <pc:docMk/>
          <pc:sldMk cId="1037525221" sldId="336"/>
        </pc:sldMkLst>
        <pc:spChg chg="mod">
          <ac:chgData name="Youmna Badawy" userId="S::youmna.badawy@johnabbott.qc.ca::b530a2ca-c296-40d9-b563-89c5f82abcf4" providerId="AD" clId="Web-{B60C6BE2-1081-DFD7-651D-78D5D23C8634}" dt="2023-08-22T23:19:28.533" v="188" actId="20577"/>
          <ac:spMkLst>
            <pc:docMk/>
            <pc:sldMk cId="1037525221" sldId="336"/>
            <ac:spMk id="2" creationId="{ABCF559E-3DF2-1309-AF8B-1071F8C43E2B}"/>
          </ac:spMkLst>
        </pc:spChg>
      </pc:sldChg>
      <pc:sldChg chg="add">
        <pc:chgData name="Youmna Badawy" userId="S::youmna.badawy@johnabbott.qc.ca::b530a2ca-c296-40d9-b563-89c5f82abcf4" providerId="AD" clId="Web-{B60C6BE2-1081-DFD7-651D-78D5D23C8634}" dt="2023-08-22T23:19:35.689" v="189"/>
        <pc:sldMkLst>
          <pc:docMk/>
          <pc:sldMk cId="443902931" sldId="337"/>
        </pc:sldMkLst>
      </pc:sldChg>
      <pc:sldChg chg="delSp modSp add ord replId delAnim">
        <pc:chgData name="Youmna Badawy" userId="S::youmna.badawy@johnabbott.qc.ca::b530a2ca-c296-40d9-b563-89c5f82abcf4" providerId="AD" clId="Web-{B60C6BE2-1081-DFD7-651D-78D5D23C8634}" dt="2023-08-22T23:35:25.800" v="427" actId="20577"/>
        <pc:sldMkLst>
          <pc:docMk/>
          <pc:sldMk cId="1249924292" sldId="338"/>
        </pc:sldMkLst>
        <pc:spChg chg="mod">
          <ac:chgData name="Youmna Badawy" userId="S::youmna.badawy@johnabbott.qc.ca::b530a2ca-c296-40d9-b563-89c5f82abcf4" providerId="AD" clId="Web-{B60C6BE2-1081-DFD7-651D-78D5D23C8634}" dt="2023-08-22T23:35:25.800" v="427" actId="20577"/>
          <ac:spMkLst>
            <pc:docMk/>
            <pc:sldMk cId="1249924292" sldId="338"/>
            <ac:spMk id="2" creationId="{8C745AB6-CA3E-828F-7F63-27BB4BBECE63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34:54.581" v="425" actId="20577"/>
          <ac:spMkLst>
            <pc:docMk/>
            <pc:sldMk cId="1249924292" sldId="338"/>
            <ac:spMk id="3" creationId="{EEC5BB67-E022-F302-2EA8-E3465E5AB8C9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21:13.657" v="198" actId="14100"/>
          <ac:spMkLst>
            <pc:docMk/>
            <pc:sldMk cId="1249924292" sldId="338"/>
            <ac:spMk id="7" creationId="{F67FEDB5-DF67-50F2-1680-CA515D012356}"/>
          </ac:spMkLst>
        </pc:spChg>
        <pc:spChg chg="del">
          <ac:chgData name="Youmna Badawy" userId="S::youmna.badawy@johnabbott.qc.ca::b530a2ca-c296-40d9-b563-89c5f82abcf4" providerId="AD" clId="Web-{B60C6BE2-1081-DFD7-651D-78D5D23C8634}" dt="2023-08-22T23:22:29.155" v="203"/>
          <ac:spMkLst>
            <pc:docMk/>
            <pc:sldMk cId="1249924292" sldId="338"/>
            <ac:spMk id="11" creationId="{06B770F9-D7EE-B31A-BA46-AC83502FAF8E}"/>
          </ac:spMkLst>
        </pc:spChg>
        <pc:picChg chg="mod">
          <ac:chgData name="Youmna Badawy" userId="S::youmna.badawy@johnabbott.qc.ca::b530a2ca-c296-40d9-b563-89c5f82abcf4" providerId="AD" clId="Web-{B60C6BE2-1081-DFD7-651D-78D5D23C8634}" dt="2023-08-22T23:20:56.110" v="193" actId="1076"/>
          <ac:picMkLst>
            <pc:docMk/>
            <pc:sldMk cId="1249924292" sldId="338"/>
            <ac:picMk id="6" creationId="{FB70E935-0083-7360-B88A-5E0D915BE08D}"/>
          </ac:picMkLst>
        </pc:picChg>
        <pc:picChg chg="del">
          <ac:chgData name="Youmna Badawy" userId="S::youmna.badawy@johnabbott.qc.ca::b530a2ca-c296-40d9-b563-89c5f82abcf4" providerId="AD" clId="Web-{B60C6BE2-1081-DFD7-651D-78D5D23C8634}" dt="2023-08-22T23:22:21.531" v="201"/>
          <ac:picMkLst>
            <pc:docMk/>
            <pc:sldMk cId="1249924292" sldId="338"/>
            <ac:picMk id="8" creationId="{21C1A2B2-565D-F7B2-5896-14323FBA35A9}"/>
          </ac:picMkLst>
        </pc:picChg>
        <pc:cxnChg chg="del">
          <ac:chgData name="Youmna Badawy" userId="S::youmna.badawy@johnabbott.qc.ca::b530a2ca-c296-40d9-b563-89c5f82abcf4" providerId="AD" clId="Web-{B60C6BE2-1081-DFD7-651D-78D5D23C8634}" dt="2023-08-22T23:22:26.999" v="202"/>
          <ac:cxnSpMkLst>
            <pc:docMk/>
            <pc:sldMk cId="1249924292" sldId="338"/>
            <ac:cxnSpMk id="9" creationId="{58FBA8C4-6D94-D709-011D-6FFBB2933158}"/>
          </ac:cxnSpMkLst>
        </pc:cxnChg>
        <pc:cxnChg chg="del mod">
          <ac:chgData name="Youmna Badawy" userId="S::youmna.badawy@johnabbott.qc.ca::b530a2ca-c296-40d9-b563-89c5f82abcf4" providerId="AD" clId="Web-{B60C6BE2-1081-DFD7-651D-78D5D23C8634}" dt="2023-08-22T23:22:21.124" v="200"/>
          <ac:cxnSpMkLst>
            <pc:docMk/>
            <pc:sldMk cId="1249924292" sldId="338"/>
            <ac:cxnSpMk id="10" creationId="{EF8DC8B7-648E-3F18-EE1D-1C8B237F6329}"/>
          </ac:cxnSpMkLst>
        </pc:cxnChg>
      </pc:sldChg>
      <pc:sldChg chg="modSp new">
        <pc:chgData name="Youmna Badawy" userId="S::youmna.badawy@johnabbott.qc.ca::b530a2ca-c296-40d9-b563-89c5f82abcf4" providerId="AD" clId="Web-{B60C6BE2-1081-DFD7-651D-78D5D23C8634}" dt="2023-08-22T23:26:50.636" v="302"/>
        <pc:sldMkLst>
          <pc:docMk/>
          <pc:sldMk cId="2055552337" sldId="339"/>
        </pc:sldMkLst>
        <pc:spChg chg="mod">
          <ac:chgData name="Youmna Badawy" userId="S::youmna.badawy@johnabbott.qc.ca::b530a2ca-c296-40d9-b563-89c5f82abcf4" providerId="AD" clId="Web-{B60C6BE2-1081-DFD7-651D-78D5D23C8634}" dt="2023-08-22T23:26:50.636" v="302"/>
          <ac:spMkLst>
            <pc:docMk/>
            <pc:sldMk cId="2055552337" sldId="339"/>
            <ac:spMk id="2" creationId="{F0BD4B66-6F40-8FE9-4890-B89AC89C6DA6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26:45.011" v="301" actId="20577"/>
          <ac:spMkLst>
            <pc:docMk/>
            <pc:sldMk cId="2055552337" sldId="339"/>
            <ac:spMk id="3" creationId="{2528DE27-3378-DBF4-0BF8-0CA6E97A5114}"/>
          </ac:spMkLst>
        </pc:spChg>
      </pc:sldChg>
      <pc:sldChg chg="addSp modSp new">
        <pc:chgData name="Youmna Badawy" userId="S::youmna.badawy@johnabbott.qc.ca::b530a2ca-c296-40d9-b563-89c5f82abcf4" providerId="AD" clId="Web-{B60C6BE2-1081-DFD7-651D-78D5D23C8634}" dt="2023-08-22T23:31:15.679" v="404" actId="20577"/>
        <pc:sldMkLst>
          <pc:docMk/>
          <pc:sldMk cId="1828631659" sldId="340"/>
        </pc:sldMkLst>
        <pc:spChg chg="mod">
          <ac:chgData name="Youmna Badawy" userId="S::youmna.badawy@johnabbott.qc.ca::b530a2ca-c296-40d9-b563-89c5f82abcf4" providerId="AD" clId="Web-{B60C6BE2-1081-DFD7-651D-78D5D23C8634}" dt="2023-08-22T23:31:15.679" v="404" actId="20577"/>
          <ac:spMkLst>
            <pc:docMk/>
            <pc:sldMk cId="1828631659" sldId="340"/>
            <ac:spMk id="2" creationId="{384CDF44-5F35-8F16-9587-27E076E29BA5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31:01.304" v="402" actId="20577"/>
          <ac:spMkLst>
            <pc:docMk/>
            <pc:sldMk cId="1828631659" sldId="340"/>
            <ac:spMk id="3" creationId="{D3F8DC57-1418-E3C9-DA09-B58DA39B0268}"/>
          </ac:spMkLst>
        </pc:spChg>
        <pc:picChg chg="add mod">
          <ac:chgData name="Youmna Badawy" userId="S::youmna.badawy@johnabbott.qc.ca::b530a2ca-c296-40d9-b563-89c5f82abcf4" providerId="AD" clId="Web-{B60C6BE2-1081-DFD7-651D-78D5D23C8634}" dt="2023-08-22T23:29:52.383" v="370" actId="1076"/>
          <ac:picMkLst>
            <pc:docMk/>
            <pc:sldMk cId="1828631659" sldId="340"/>
            <ac:picMk id="4" creationId="{1E5480DA-165B-D714-3DE8-B15EAF797917}"/>
          </ac:picMkLst>
        </pc:picChg>
      </pc:sldChg>
      <pc:sldChg chg="add">
        <pc:chgData name="Youmna Badawy" userId="S::youmna.badawy@johnabbott.qc.ca::b530a2ca-c296-40d9-b563-89c5f82abcf4" providerId="AD" clId="Web-{B60C6BE2-1081-DFD7-651D-78D5D23C8634}" dt="2023-08-22T23:33:58.114" v="413"/>
        <pc:sldMkLst>
          <pc:docMk/>
          <pc:sldMk cId="2337775695" sldId="341"/>
        </pc:sldMkLst>
      </pc:sldChg>
      <pc:sldChg chg="add replId">
        <pc:chgData name="Youmna Badawy" userId="S::youmna.badawy@johnabbott.qc.ca::b530a2ca-c296-40d9-b563-89c5f82abcf4" providerId="AD" clId="Web-{B60C6BE2-1081-DFD7-651D-78D5D23C8634}" dt="2023-08-22T23:34:06.301" v="414"/>
        <pc:sldMkLst>
          <pc:docMk/>
          <pc:sldMk cId="1083965009" sldId="342"/>
        </pc:sldMkLst>
      </pc:sldChg>
      <pc:sldChg chg="new del">
        <pc:chgData name="Youmna Badawy" userId="S::youmna.badawy@johnabbott.qc.ca::b530a2ca-c296-40d9-b563-89c5f82abcf4" providerId="AD" clId="Web-{B60C6BE2-1081-DFD7-651D-78D5D23C8634}" dt="2023-08-22T23:35:35.940" v="430"/>
        <pc:sldMkLst>
          <pc:docMk/>
          <pc:sldMk cId="336846442" sldId="343"/>
        </pc:sldMkLst>
      </pc:sldChg>
      <pc:sldChg chg="modSp add">
        <pc:chgData name="Youmna Badawy" userId="S::youmna.badawy@johnabbott.qc.ca::b530a2ca-c296-40d9-b563-89c5f82abcf4" providerId="AD" clId="Web-{B60C6BE2-1081-DFD7-651D-78D5D23C8634}" dt="2023-08-22T23:35:46.268" v="432" actId="20577"/>
        <pc:sldMkLst>
          <pc:docMk/>
          <pc:sldMk cId="1192147416" sldId="344"/>
        </pc:sldMkLst>
        <pc:spChg chg="mod">
          <ac:chgData name="Youmna Badawy" userId="S::youmna.badawy@johnabbott.qc.ca::b530a2ca-c296-40d9-b563-89c5f82abcf4" providerId="AD" clId="Web-{B60C6BE2-1081-DFD7-651D-78D5D23C8634}" dt="2023-08-22T23:35:46.268" v="432" actId="20577"/>
          <ac:spMkLst>
            <pc:docMk/>
            <pc:sldMk cId="1192147416" sldId="344"/>
            <ac:spMk id="324" creationId="{00000000-0000-0000-0000-000000000000}"/>
          </ac:spMkLst>
        </pc:spChg>
      </pc:sldChg>
      <pc:sldChg chg="add">
        <pc:chgData name="Youmna Badawy" userId="S::youmna.badawy@johnabbott.qc.ca::b530a2ca-c296-40d9-b563-89c5f82abcf4" providerId="AD" clId="Web-{B60C6BE2-1081-DFD7-651D-78D5D23C8634}" dt="2023-08-22T23:36:08.721" v="433"/>
        <pc:sldMkLst>
          <pc:docMk/>
          <pc:sldMk cId="569319204" sldId="345"/>
        </pc:sldMkLst>
      </pc:sldChg>
      <pc:sldChg chg="modSp add">
        <pc:chgData name="Youmna Badawy" userId="S::youmna.badawy@johnabbott.qc.ca::b530a2ca-c296-40d9-b563-89c5f82abcf4" providerId="AD" clId="Web-{B60C6BE2-1081-DFD7-651D-78D5D23C8634}" dt="2023-08-22T23:36:41.798" v="441" actId="20577"/>
        <pc:sldMkLst>
          <pc:docMk/>
          <pc:sldMk cId="359870224" sldId="346"/>
        </pc:sldMkLst>
        <pc:spChg chg="mod">
          <ac:chgData name="Youmna Badawy" userId="S::youmna.badawy@johnabbott.qc.ca::b530a2ca-c296-40d9-b563-89c5f82abcf4" providerId="AD" clId="Web-{B60C6BE2-1081-DFD7-651D-78D5D23C8634}" dt="2023-08-22T23:36:33.486" v="438" actId="20577"/>
          <ac:spMkLst>
            <pc:docMk/>
            <pc:sldMk cId="359870224" sldId="346"/>
            <ac:spMk id="330" creationId="{00000000-0000-0000-0000-000000000000}"/>
          </ac:spMkLst>
        </pc:spChg>
        <pc:spChg chg="mod">
          <ac:chgData name="Youmna Badawy" userId="S::youmna.badawy@johnabbott.qc.ca::b530a2ca-c296-40d9-b563-89c5f82abcf4" providerId="AD" clId="Web-{B60C6BE2-1081-DFD7-651D-78D5D23C8634}" dt="2023-08-22T23:36:41.798" v="441" actId="20577"/>
          <ac:spMkLst>
            <pc:docMk/>
            <pc:sldMk cId="359870224" sldId="346"/>
            <ac:spMk id="331" creationId="{00000000-0000-0000-0000-000000000000}"/>
          </ac:spMkLst>
        </pc:spChg>
      </pc:sldChg>
      <pc:sldChg chg="add">
        <pc:chgData name="Youmna Badawy" userId="S::youmna.badawy@johnabbott.qc.ca::b530a2ca-c296-40d9-b563-89c5f82abcf4" providerId="AD" clId="Web-{B60C6BE2-1081-DFD7-651D-78D5D23C8634}" dt="2023-08-22T23:37:36.938" v="442"/>
        <pc:sldMkLst>
          <pc:docMk/>
          <pc:sldMk cId="3334005842" sldId="347"/>
        </pc:sldMkLst>
      </pc:sldChg>
    </pc:docChg>
  </pc:docChgLst>
  <pc:docChgLst>
    <pc:chgData name="Youmna Badawy" userId="b530a2ca-c296-40d9-b563-89c5f82abcf4" providerId="ADAL" clId="{E2AE3882-312F-46CE-89BB-00CE5DDF691E}"/>
    <pc:docChg chg="custSel addSld modSld">
      <pc:chgData name="Youmna Badawy" userId="b530a2ca-c296-40d9-b563-89c5f82abcf4" providerId="ADAL" clId="{E2AE3882-312F-46CE-89BB-00CE5DDF691E}" dt="2023-08-30T13:25:50.032" v="9" actId="680"/>
      <pc:docMkLst>
        <pc:docMk/>
      </pc:docMkLst>
      <pc:sldChg chg="addSp delSp new mod">
        <pc:chgData name="Youmna Badawy" userId="b530a2ca-c296-40d9-b563-89c5f82abcf4" providerId="ADAL" clId="{E2AE3882-312F-46CE-89BB-00CE5DDF691E}" dt="2023-08-30T12:59:43.336" v="8" actId="9405"/>
        <pc:sldMkLst>
          <pc:docMk/>
          <pc:sldMk cId="774486408" sldId="356"/>
        </pc:sldMkLst>
        <pc:spChg chg="del">
          <ac:chgData name="Youmna Badawy" userId="b530a2ca-c296-40d9-b563-89c5f82abcf4" providerId="ADAL" clId="{E2AE3882-312F-46CE-89BB-00CE5DDF691E}" dt="2023-08-30T12:54:50.932" v="1" actId="478"/>
          <ac:spMkLst>
            <pc:docMk/>
            <pc:sldMk cId="774486408" sldId="356"/>
            <ac:spMk id="3" creationId="{3B2021E9-B294-67DD-E22A-E5D5B291B100}"/>
          </ac:spMkLst>
        </pc:spChg>
        <pc:inkChg chg="add del">
          <ac:chgData name="Youmna Badawy" userId="b530a2ca-c296-40d9-b563-89c5f82abcf4" providerId="ADAL" clId="{E2AE3882-312F-46CE-89BB-00CE5DDF691E}" dt="2023-08-30T12:58:21.777" v="7"/>
          <ac:inkMkLst>
            <pc:docMk/>
            <pc:sldMk cId="774486408" sldId="356"/>
            <ac:inkMk id="4" creationId="{2F2E0529-0606-97ED-A34E-FF3D40AA8648}"/>
          </ac:inkMkLst>
        </pc:inkChg>
        <pc:inkChg chg="add del">
          <ac:chgData name="Youmna Badawy" userId="b530a2ca-c296-40d9-b563-89c5f82abcf4" providerId="ADAL" clId="{E2AE3882-312F-46CE-89BB-00CE5DDF691E}" dt="2023-08-30T12:58:21.777" v="6"/>
          <ac:inkMkLst>
            <pc:docMk/>
            <pc:sldMk cId="774486408" sldId="356"/>
            <ac:inkMk id="5" creationId="{D5908F94-A6FC-4F90-CDB5-F265BE01E1CB}"/>
          </ac:inkMkLst>
        </pc:inkChg>
        <pc:inkChg chg="add del">
          <ac:chgData name="Youmna Badawy" userId="b530a2ca-c296-40d9-b563-89c5f82abcf4" providerId="ADAL" clId="{E2AE3882-312F-46CE-89BB-00CE5DDF691E}" dt="2023-08-30T12:58:21.775" v="5"/>
          <ac:inkMkLst>
            <pc:docMk/>
            <pc:sldMk cId="774486408" sldId="356"/>
            <ac:inkMk id="6" creationId="{0595DE87-290B-9D00-4948-866C8A3E7B0B}"/>
          </ac:inkMkLst>
        </pc:inkChg>
        <pc:inkChg chg="add">
          <ac:chgData name="Youmna Badawy" userId="b530a2ca-c296-40d9-b563-89c5f82abcf4" providerId="ADAL" clId="{E2AE3882-312F-46CE-89BB-00CE5DDF691E}" dt="2023-08-30T12:59:43.336" v="8" actId="9405"/>
          <ac:inkMkLst>
            <pc:docMk/>
            <pc:sldMk cId="774486408" sldId="356"/>
            <ac:inkMk id="7" creationId="{74180860-7DC7-6104-0BB3-4781C68F0893}"/>
          </ac:inkMkLst>
        </pc:inkChg>
      </pc:sldChg>
      <pc:sldChg chg="new">
        <pc:chgData name="Youmna Badawy" userId="b530a2ca-c296-40d9-b563-89c5f82abcf4" providerId="ADAL" clId="{E2AE3882-312F-46CE-89BB-00CE5DDF691E}" dt="2023-08-30T13:25:50.032" v="9" actId="680"/>
        <pc:sldMkLst>
          <pc:docMk/>
          <pc:sldMk cId="1132156740" sldId="357"/>
        </pc:sldMkLst>
      </pc:sldChg>
    </pc:docChg>
  </pc:docChgLst>
  <pc:docChgLst>
    <pc:chgData name="Youmna Badawy" userId="S::youmna.badawy@johnabbott.qc.ca::b530a2ca-c296-40d9-b563-89c5f82abcf4" providerId="AD" clId="Web-{C9EBD83B-D64C-61F9-F0F1-B56706EAC131}"/>
    <pc:docChg chg="delSld modSld">
      <pc:chgData name="Youmna Badawy" userId="S::youmna.badawy@johnabbott.qc.ca::b530a2ca-c296-40d9-b563-89c5f82abcf4" providerId="AD" clId="Web-{C9EBD83B-D64C-61F9-F0F1-B56706EAC131}" dt="2023-10-04T18:36:37.195" v="6"/>
      <pc:docMkLst>
        <pc:docMk/>
      </pc:docMkLst>
      <pc:sldChg chg="modSp">
        <pc:chgData name="Youmna Badawy" userId="S::youmna.badawy@johnabbott.qc.ca::b530a2ca-c296-40d9-b563-89c5f82abcf4" providerId="AD" clId="Web-{C9EBD83B-D64C-61F9-F0F1-B56706EAC131}" dt="2023-10-04T18:36:19.164" v="5" actId="1076"/>
        <pc:sldMkLst>
          <pc:docMk/>
          <pc:sldMk cId="1249924292" sldId="338"/>
        </pc:sldMkLst>
        <pc:spChg chg="mod">
          <ac:chgData name="Youmna Badawy" userId="S::youmna.badawy@johnabbott.qc.ca::b530a2ca-c296-40d9-b563-89c5f82abcf4" providerId="AD" clId="Web-{C9EBD83B-D64C-61F9-F0F1-B56706EAC131}" dt="2023-10-04T18:36:13.242" v="3" actId="14100"/>
          <ac:spMkLst>
            <pc:docMk/>
            <pc:sldMk cId="1249924292" sldId="338"/>
            <ac:spMk id="7" creationId="{F67FEDB5-DF67-50F2-1680-CA515D012356}"/>
          </ac:spMkLst>
        </pc:spChg>
        <pc:picChg chg="mod">
          <ac:chgData name="Youmna Badawy" userId="S::youmna.badawy@johnabbott.qc.ca::b530a2ca-c296-40d9-b563-89c5f82abcf4" providerId="AD" clId="Web-{C9EBD83B-D64C-61F9-F0F1-B56706EAC131}" dt="2023-10-04T18:36:19.164" v="5" actId="1076"/>
          <ac:picMkLst>
            <pc:docMk/>
            <pc:sldMk cId="1249924292" sldId="338"/>
            <ac:picMk id="6" creationId="{FB70E935-0083-7360-B88A-5E0D915BE08D}"/>
          </ac:picMkLst>
        </pc:picChg>
      </pc:sldChg>
      <pc:sldChg chg="del">
        <pc:chgData name="Youmna Badawy" userId="S::youmna.badawy@johnabbott.qc.ca::b530a2ca-c296-40d9-b563-89c5f82abcf4" providerId="AD" clId="Web-{C9EBD83B-D64C-61F9-F0F1-B56706EAC131}" dt="2023-10-04T18:35:56.085" v="0"/>
        <pc:sldMkLst>
          <pc:docMk/>
          <pc:sldMk cId="774486408" sldId="356"/>
        </pc:sldMkLst>
      </pc:sldChg>
      <pc:sldChg chg="del">
        <pc:chgData name="Youmna Badawy" userId="S::youmna.badawy@johnabbott.qc.ca::b530a2ca-c296-40d9-b563-89c5f82abcf4" providerId="AD" clId="Web-{C9EBD83B-D64C-61F9-F0F1-B56706EAC131}" dt="2023-10-04T18:36:37.195" v="6"/>
        <pc:sldMkLst>
          <pc:docMk/>
          <pc:sldMk cId="1132156740" sldId="357"/>
        </pc:sldMkLst>
      </pc:sldChg>
    </pc:docChg>
  </pc:docChgLst>
  <pc:docChgLst>
    <pc:chgData name="Youmna Badawy" userId="S::youmna.badawy@johnabbott.qc.ca::b530a2ca-c296-40d9-b563-89c5f82abcf4" providerId="AD" clId="Web-{0B09A786-9706-273B-2D1A-09CC5BE8C011}"/>
    <pc:docChg chg="addSld delSld modSld">
      <pc:chgData name="Youmna Badawy" userId="S::youmna.badawy@johnabbott.qc.ca::b530a2ca-c296-40d9-b563-89c5f82abcf4" providerId="AD" clId="Web-{0B09A786-9706-273B-2D1A-09CC5BE8C011}" dt="2023-08-22T20:45:56.204" v="178" actId="1076"/>
      <pc:docMkLst>
        <pc:docMk/>
      </pc:docMkLst>
      <pc:sldChg chg="addSp modSp addAnim modAnim">
        <pc:chgData name="Youmna Badawy" userId="S::youmna.badawy@johnabbott.qc.ca::b530a2ca-c296-40d9-b563-89c5f82abcf4" providerId="AD" clId="Web-{0B09A786-9706-273B-2D1A-09CC5BE8C011}" dt="2023-08-22T20:36:17.663" v="75" actId="20577"/>
        <pc:sldMkLst>
          <pc:docMk/>
          <pc:sldMk cId="0" sldId="273"/>
        </pc:sldMkLst>
        <pc:spChg chg="mod">
          <ac:chgData name="Youmna Badawy" userId="S::youmna.badawy@johnabbott.qc.ca::b530a2ca-c296-40d9-b563-89c5f82abcf4" providerId="AD" clId="Web-{0B09A786-9706-273B-2D1A-09CC5BE8C011}" dt="2023-08-22T20:36:17.663" v="75" actId="20577"/>
          <ac:spMkLst>
            <pc:docMk/>
            <pc:sldMk cId="0" sldId="273"/>
            <ac:spMk id="242" creationId="{00000000-0000-0000-0000-000000000000}"/>
          </ac:spMkLst>
        </pc:spChg>
        <pc:spChg chg="mod">
          <ac:chgData name="Youmna Badawy" userId="S::youmna.badawy@johnabbott.qc.ca::b530a2ca-c296-40d9-b563-89c5f82abcf4" providerId="AD" clId="Web-{0B09A786-9706-273B-2D1A-09CC5BE8C011}" dt="2023-08-22T20:31:57.791" v="48" actId="14100"/>
          <ac:spMkLst>
            <pc:docMk/>
            <pc:sldMk cId="0" sldId="273"/>
            <ac:spMk id="243" creationId="{00000000-0000-0000-0000-000000000000}"/>
          </ac:spMkLst>
        </pc:spChg>
        <pc:picChg chg="add mod">
          <ac:chgData name="Youmna Badawy" userId="S::youmna.badawy@johnabbott.qc.ca::b530a2ca-c296-40d9-b563-89c5f82abcf4" providerId="AD" clId="Web-{0B09A786-9706-273B-2D1A-09CC5BE8C011}" dt="2023-08-22T20:35:19.945" v="69" actId="1076"/>
          <ac:picMkLst>
            <pc:docMk/>
            <pc:sldMk cId="0" sldId="273"/>
            <ac:picMk id="2" creationId="{37717FA1-150A-991E-9CBF-E20A610789E0}"/>
          </ac:picMkLst>
        </pc:picChg>
      </pc:sldChg>
      <pc:sldChg chg="del">
        <pc:chgData name="Youmna Badawy" userId="S::youmna.badawy@johnabbott.qc.ca::b530a2ca-c296-40d9-b563-89c5f82abcf4" providerId="AD" clId="Web-{0B09A786-9706-273B-2D1A-09CC5BE8C011}" dt="2023-08-22T20:30:16.870" v="0"/>
        <pc:sldMkLst>
          <pc:docMk/>
          <pc:sldMk cId="0" sldId="276"/>
        </pc:sldMkLst>
      </pc:sldChg>
      <pc:sldChg chg="del">
        <pc:chgData name="Youmna Badawy" userId="S::youmna.badawy@johnabbott.qc.ca::b530a2ca-c296-40d9-b563-89c5f82abcf4" providerId="AD" clId="Web-{0B09A786-9706-273B-2D1A-09CC5BE8C011}" dt="2023-08-22T20:36:23.163" v="76"/>
        <pc:sldMkLst>
          <pc:docMk/>
          <pc:sldMk cId="1343830771" sldId="293"/>
        </pc:sldMkLst>
      </pc:sldChg>
      <pc:sldChg chg="addSp modSp new">
        <pc:chgData name="Youmna Badawy" userId="S::youmna.badawy@johnabbott.qc.ca::b530a2ca-c296-40d9-b563-89c5f82abcf4" providerId="AD" clId="Web-{0B09A786-9706-273B-2D1A-09CC5BE8C011}" dt="2023-08-22T20:34:52.133" v="62" actId="20577"/>
        <pc:sldMkLst>
          <pc:docMk/>
          <pc:sldMk cId="2051110811" sldId="306"/>
        </pc:sldMkLst>
        <pc:spChg chg="mod">
          <ac:chgData name="Youmna Badawy" userId="S::youmna.badawy@johnabbott.qc.ca::b530a2ca-c296-40d9-b563-89c5f82abcf4" providerId="AD" clId="Web-{0B09A786-9706-273B-2D1A-09CC5BE8C011}" dt="2023-08-22T20:30:31.729" v="13" actId="20577"/>
          <ac:spMkLst>
            <pc:docMk/>
            <pc:sldMk cId="2051110811" sldId="306"/>
            <ac:spMk id="2" creationId="{ABCF559E-3DF2-1309-AF8B-1071F8C43E2B}"/>
          </ac:spMkLst>
        </pc:spChg>
        <pc:spChg chg="mod">
          <ac:chgData name="Youmna Badawy" userId="S::youmna.badawy@johnabbott.qc.ca::b530a2ca-c296-40d9-b563-89c5f82abcf4" providerId="AD" clId="Web-{0B09A786-9706-273B-2D1A-09CC5BE8C011}" dt="2023-08-22T20:34:52.133" v="62" actId="20577"/>
          <ac:spMkLst>
            <pc:docMk/>
            <pc:sldMk cId="2051110811" sldId="306"/>
            <ac:spMk id="3" creationId="{E0842126-5833-07FD-77C9-A406AB8D0DA1}"/>
          </ac:spMkLst>
        </pc:spChg>
        <pc:picChg chg="add mod">
          <ac:chgData name="Youmna Badawy" userId="S::youmna.badawy@johnabbott.qc.ca::b530a2ca-c296-40d9-b563-89c5f82abcf4" providerId="AD" clId="Web-{0B09A786-9706-273B-2D1A-09CC5BE8C011}" dt="2023-08-22T20:31:26.088" v="41" actId="1076"/>
          <ac:picMkLst>
            <pc:docMk/>
            <pc:sldMk cId="2051110811" sldId="306"/>
            <ac:picMk id="4" creationId="{0320D5C0-9635-9327-39B4-5BD6E916B4D4}"/>
          </ac:picMkLst>
        </pc:picChg>
      </pc:sldChg>
      <pc:sldChg chg="addSp delSp modSp new">
        <pc:chgData name="Youmna Badawy" userId="S::youmna.badawy@johnabbott.qc.ca::b530a2ca-c296-40d9-b563-89c5f82abcf4" providerId="AD" clId="Web-{0B09A786-9706-273B-2D1A-09CC5BE8C011}" dt="2023-08-22T20:45:56.204" v="178" actId="1076"/>
        <pc:sldMkLst>
          <pc:docMk/>
          <pc:sldMk cId="875907565" sldId="307"/>
        </pc:sldMkLst>
        <pc:spChg chg="mod">
          <ac:chgData name="Youmna Badawy" userId="S::youmna.badawy@johnabbott.qc.ca::b530a2ca-c296-40d9-b563-89c5f82abcf4" providerId="AD" clId="Web-{0B09A786-9706-273B-2D1A-09CC5BE8C011}" dt="2023-08-22T20:38:27.412" v="96" actId="20577"/>
          <ac:spMkLst>
            <pc:docMk/>
            <pc:sldMk cId="875907565" sldId="307"/>
            <ac:spMk id="2" creationId="{3368AADA-03FD-633F-AC5C-F61290F0CAEF}"/>
          </ac:spMkLst>
        </pc:spChg>
        <pc:spChg chg="mod">
          <ac:chgData name="Youmna Badawy" userId="S::youmna.badawy@johnabbott.qc.ca::b530a2ca-c296-40d9-b563-89c5f82abcf4" providerId="AD" clId="Web-{0B09A786-9706-273B-2D1A-09CC5BE8C011}" dt="2023-08-22T20:43:57.518" v="146" actId="20577"/>
          <ac:spMkLst>
            <pc:docMk/>
            <pc:sldMk cId="875907565" sldId="307"/>
            <ac:spMk id="3" creationId="{63D865FF-848D-78C7-F16A-E78E3C8C1D76}"/>
          </ac:spMkLst>
        </pc:spChg>
        <pc:spChg chg="add mod">
          <ac:chgData name="Youmna Badawy" userId="S::youmna.badawy@johnabbott.qc.ca::b530a2ca-c296-40d9-b563-89c5f82abcf4" providerId="AD" clId="Web-{0B09A786-9706-273B-2D1A-09CC5BE8C011}" dt="2023-08-22T20:45:52.235" v="176" actId="1076"/>
          <ac:spMkLst>
            <pc:docMk/>
            <pc:sldMk cId="875907565" sldId="307"/>
            <ac:spMk id="5" creationId="{4A01F30F-35A4-3DB6-D3D7-359EF429B04D}"/>
          </ac:spMkLst>
        </pc:spChg>
        <pc:spChg chg="add del mod">
          <ac:chgData name="Youmna Badawy" userId="S::youmna.badawy@johnabbott.qc.ca::b530a2ca-c296-40d9-b563-89c5f82abcf4" providerId="AD" clId="Web-{0B09A786-9706-273B-2D1A-09CC5BE8C011}" dt="2023-08-22T20:44:39.158" v="166"/>
          <ac:spMkLst>
            <pc:docMk/>
            <pc:sldMk cId="875907565" sldId="307"/>
            <ac:spMk id="6" creationId="{42930623-FA3B-1912-6716-D3BEF2B3A326}"/>
          </ac:spMkLst>
        </pc:spChg>
        <pc:picChg chg="add mod">
          <ac:chgData name="Youmna Badawy" userId="S::youmna.badawy@johnabbott.qc.ca::b530a2ca-c296-40d9-b563-89c5f82abcf4" providerId="AD" clId="Web-{0B09A786-9706-273B-2D1A-09CC5BE8C011}" dt="2023-08-22T20:45:56.204" v="178" actId="1076"/>
          <ac:picMkLst>
            <pc:docMk/>
            <pc:sldMk cId="875907565" sldId="307"/>
            <ac:picMk id="4" creationId="{8C18E581-2266-B75D-FFAB-94FC96D7A3FB}"/>
          </ac:picMkLst>
        </pc:picChg>
        <pc:picChg chg="add mod">
          <ac:chgData name="Youmna Badawy" userId="S::youmna.badawy@johnabbott.qc.ca::b530a2ca-c296-40d9-b563-89c5f82abcf4" providerId="AD" clId="Web-{0B09A786-9706-273B-2D1A-09CC5BE8C011}" dt="2023-08-22T20:45:54.001" v="177" actId="1076"/>
          <ac:picMkLst>
            <pc:docMk/>
            <pc:sldMk cId="875907565" sldId="307"/>
            <ac:picMk id="7" creationId="{1A0E8FB0-F996-55DE-138E-AB97C43FE05B}"/>
          </ac:picMkLst>
        </pc:picChg>
      </pc:sldChg>
    </pc:docChg>
  </pc:docChgLst>
  <pc:docChgLst>
    <pc:chgData name="Youmna Badawy" userId="S::youmna.badawy@johnabbott.qc.ca::b530a2ca-c296-40d9-b563-89c5f82abcf4" providerId="AD" clId="Web-{A73DB67B-B815-AD70-E274-CFEA170CCF00}"/>
    <pc:docChg chg="modSld">
      <pc:chgData name="Youmna Badawy" userId="S::youmna.badawy@johnabbott.qc.ca::b530a2ca-c296-40d9-b563-89c5f82abcf4" providerId="AD" clId="Web-{A73DB67B-B815-AD70-E274-CFEA170CCF00}" dt="2023-08-29T14:29:37.474" v="2" actId="20577"/>
      <pc:docMkLst>
        <pc:docMk/>
      </pc:docMkLst>
      <pc:sldChg chg="modSp">
        <pc:chgData name="Youmna Badawy" userId="S::youmna.badawy@johnabbott.qc.ca::b530a2ca-c296-40d9-b563-89c5f82abcf4" providerId="AD" clId="Web-{A73DB67B-B815-AD70-E274-CFEA170CCF00}" dt="2023-08-29T14:29:37.474" v="2" actId="20577"/>
        <pc:sldMkLst>
          <pc:docMk/>
          <pc:sldMk cId="1092554372" sldId="308"/>
        </pc:sldMkLst>
        <pc:spChg chg="mod">
          <ac:chgData name="Youmna Badawy" userId="S::youmna.badawy@johnabbott.qc.ca::b530a2ca-c296-40d9-b563-89c5f82abcf4" providerId="AD" clId="Web-{A73DB67B-B815-AD70-E274-CFEA170CCF00}" dt="2023-08-29T14:29:37.474" v="2" actId="20577"/>
          <ac:spMkLst>
            <pc:docMk/>
            <pc:sldMk cId="1092554372" sldId="308"/>
            <ac:spMk id="3" creationId="{C524804D-5E07-9D21-6082-91A1593856EB}"/>
          </ac:spMkLst>
        </pc:spChg>
      </pc:sldChg>
    </pc:docChg>
  </pc:docChgLst>
  <pc:docChgLst>
    <pc:chgData name="Youmna Badawy" userId="S::youmna.badawy@johnabbott.qc.ca::b530a2ca-c296-40d9-b563-89c5f82abcf4" providerId="AD" clId="Web-{356BBC73-9212-CAE6-D4F3-17D7DEE998A3}"/>
    <pc:docChg chg="addSld delSld modSld sldOrd">
      <pc:chgData name="Youmna Badawy" userId="S::youmna.badawy@johnabbott.qc.ca::b530a2ca-c296-40d9-b563-89c5f82abcf4" providerId="AD" clId="Web-{356BBC73-9212-CAE6-D4F3-17D7DEE998A3}" dt="2023-08-29T16:12:32.439" v="360" actId="1076"/>
      <pc:docMkLst>
        <pc:docMk/>
      </pc:docMkLst>
      <pc:sldChg chg="ord">
        <pc:chgData name="Youmna Badawy" userId="S::youmna.badawy@johnabbott.qc.ca::b530a2ca-c296-40d9-b563-89c5f82abcf4" providerId="AD" clId="Web-{356BBC73-9212-CAE6-D4F3-17D7DEE998A3}" dt="2023-08-29T16:09:39.254" v="263"/>
        <pc:sldMkLst>
          <pc:docMk/>
          <pc:sldMk cId="1397762406" sldId="314"/>
        </pc:sldMkLst>
      </pc:sldChg>
      <pc:sldChg chg="modSp">
        <pc:chgData name="Youmna Badawy" userId="S::youmna.badawy@johnabbott.qc.ca::b530a2ca-c296-40d9-b563-89c5f82abcf4" providerId="AD" clId="Web-{356BBC73-9212-CAE6-D4F3-17D7DEE998A3}" dt="2023-08-29T16:04:26.196" v="220" actId="20577"/>
        <pc:sldMkLst>
          <pc:docMk/>
          <pc:sldMk cId="2000074363" sldId="332"/>
        </pc:sldMkLst>
        <pc:spChg chg="mod">
          <ac:chgData name="Youmna Badawy" userId="S::youmna.badawy@johnabbott.qc.ca::b530a2ca-c296-40d9-b563-89c5f82abcf4" providerId="AD" clId="Web-{356BBC73-9212-CAE6-D4F3-17D7DEE998A3}" dt="2023-08-29T16:04:26.196" v="220" actId="20577"/>
          <ac:spMkLst>
            <pc:docMk/>
            <pc:sldMk cId="2000074363" sldId="332"/>
            <ac:spMk id="223" creationId="{00000000-0000-0000-0000-000000000000}"/>
          </ac:spMkLst>
        </pc:spChg>
      </pc:sldChg>
      <pc:sldChg chg="del">
        <pc:chgData name="Youmna Badawy" userId="S::youmna.badawy@johnabbott.qc.ca::b530a2ca-c296-40d9-b563-89c5f82abcf4" providerId="AD" clId="Web-{356BBC73-9212-CAE6-D4F3-17D7DEE998A3}" dt="2023-08-29T15:52:40.613" v="216"/>
        <pc:sldMkLst>
          <pc:docMk/>
          <pc:sldMk cId="3526276396" sldId="333"/>
        </pc:sldMkLst>
      </pc:sldChg>
      <pc:sldChg chg="modSp">
        <pc:chgData name="Youmna Badawy" userId="S::youmna.badawy@johnabbott.qc.ca::b530a2ca-c296-40d9-b563-89c5f82abcf4" providerId="AD" clId="Web-{356BBC73-9212-CAE6-D4F3-17D7DEE998A3}" dt="2023-08-29T16:07:29.240" v="262" actId="20577"/>
        <pc:sldMkLst>
          <pc:docMk/>
          <pc:sldMk cId="2611880736" sldId="334"/>
        </pc:sldMkLst>
        <pc:spChg chg="mod">
          <ac:chgData name="Youmna Badawy" userId="S::youmna.badawy@johnabbott.qc.ca::b530a2ca-c296-40d9-b563-89c5f82abcf4" providerId="AD" clId="Web-{356BBC73-9212-CAE6-D4F3-17D7DEE998A3}" dt="2023-08-29T16:07:29.240" v="262" actId="20577"/>
          <ac:spMkLst>
            <pc:docMk/>
            <pc:sldMk cId="2611880736" sldId="334"/>
            <ac:spMk id="243" creationId="{00000000-0000-0000-0000-000000000000}"/>
          </ac:spMkLst>
        </pc:spChg>
      </pc:sldChg>
      <pc:sldChg chg="addSp delSp modSp new">
        <pc:chgData name="Youmna Badawy" userId="S::youmna.badawy@johnabbott.qc.ca::b530a2ca-c296-40d9-b563-89c5f82abcf4" providerId="AD" clId="Web-{356BBC73-9212-CAE6-D4F3-17D7DEE998A3}" dt="2023-08-29T15:52:30.410" v="215" actId="14100"/>
        <pc:sldMkLst>
          <pc:docMk/>
          <pc:sldMk cId="2891126210" sldId="349"/>
        </pc:sldMkLst>
        <pc:spChg chg="mod">
          <ac:chgData name="Youmna Badawy" userId="S::youmna.badawy@johnabbott.qc.ca::b530a2ca-c296-40d9-b563-89c5f82abcf4" providerId="AD" clId="Web-{356BBC73-9212-CAE6-D4F3-17D7DEE998A3}" dt="2023-08-29T15:49:00.632" v="36" actId="20577"/>
          <ac:spMkLst>
            <pc:docMk/>
            <pc:sldMk cId="2891126210" sldId="349"/>
            <ac:spMk id="2" creationId="{6EAAFCBE-A4D0-7D79-EBB7-4636E5871D10}"/>
          </ac:spMkLst>
        </pc:spChg>
        <pc:spChg chg="mod">
          <ac:chgData name="Youmna Badawy" userId="S::youmna.badawy@johnabbott.qc.ca::b530a2ca-c296-40d9-b563-89c5f82abcf4" providerId="AD" clId="Web-{356BBC73-9212-CAE6-D4F3-17D7DEE998A3}" dt="2023-08-29T15:45:33.151" v="22" actId="20577"/>
          <ac:spMkLst>
            <pc:docMk/>
            <pc:sldMk cId="2891126210" sldId="349"/>
            <ac:spMk id="3" creationId="{37454205-350F-FB65-8F9A-BD44543DD2C8}"/>
          </ac:spMkLst>
        </pc:spChg>
        <pc:spChg chg="mod">
          <ac:chgData name="Youmna Badawy" userId="S::youmna.badawy@johnabbott.qc.ca::b530a2ca-c296-40d9-b563-89c5f82abcf4" providerId="AD" clId="Web-{356BBC73-9212-CAE6-D4F3-17D7DEE998A3}" dt="2023-08-29T15:50:13.771" v="121" actId="20577"/>
          <ac:spMkLst>
            <pc:docMk/>
            <pc:sldMk cId="2891126210" sldId="349"/>
            <ac:spMk id="4" creationId="{4B203B36-53C5-C1EE-EC1F-4ECDB554459C}"/>
          </ac:spMkLst>
        </pc:spChg>
        <pc:spChg chg="mod">
          <ac:chgData name="Youmna Badawy" userId="S::youmna.badawy@johnabbott.qc.ca::b530a2ca-c296-40d9-b563-89c5f82abcf4" providerId="AD" clId="Web-{356BBC73-9212-CAE6-D4F3-17D7DEE998A3}" dt="2023-08-29T15:45:35.073" v="23" actId="20577"/>
          <ac:spMkLst>
            <pc:docMk/>
            <pc:sldMk cId="2891126210" sldId="349"/>
            <ac:spMk id="5" creationId="{FBE55CEE-7F1C-F76A-48B0-95FE22EEE2CC}"/>
          </ac:spMkLst>
        </pc:spChg>
        <pc:spChg chg="mod">
          <ac:chgData name="Youmna Badawy" userId="S::youmna.badawy@johnabbott.qc.ca::b530a2ca-c296-40d9-b563-89c5f82abcf4" providerId="AD" clId="Web-{356BBC73-9212-CAE6-D4F3-17D7DEE998A3}" dt="2023-08-29T15:52:00.410" v="193" actId="20577"/>
          <ac:spMkLst>
            <pc:docMk/>
            <pc:sldMk cId="2891126210" sldId="349"/>
            <ac:spMk id="6" creationId="{14026F34-9506-1D44-1196-A4D42B069F43}"/>
          </ac:spMkLst>
        </pc:spChg>
        <pc:spChg chg="add mod">
          <ac:chgData name="Youmna Badawy" userId="S::youmna.badawy@johnabbott.qc.ca::b530a2ca-c296-40d9-b563-89c5f82abcf4" providerId="AD" clId="Web-{356BBC73-9212-CAE6-D4F3-17D7DEE998A3}" dt="2023-08-29T15:52:30.410" v="215" actId="14100"/>
          <ac:spMkLst>
            <pc:docMk/>
            <pc:sldMk cId="2891126210" sldId="349"/>
            <ac:spMk id="9" creationId="{178E1CC6-3E94-F720-CF5E-9D9C7EAFBF4C}"/>
          </ac:spMkLst>
        </pc:spChg>
        <pc:picChg chg="add del mod">
          <ac:chgData name="Youmna Badawy" userId="S::youmna.badawy@johnabbott.qc.ca::b530a2ca-c296-40d9-b563-89c5f82abcf4" providerId="AD" clId="Web-{356BBC73-9212-CAE6-D4F3-17D7DEE998A3}" dt="2023-08-29T15:46:04.525" v="24"/>
          <ac:picMkLst>
            <pc:docMk/>
            <pc:sldMk cId="2891126210" sldId="349"/>
            <ac:picMk id="7" creationId="{A14BAA3A-BD68-D0DB-49B7-9AB7EDBB6DF4}"/>
          </ac:picMkLst>
        </pc:picChg>
        <pc:picChg chg="add mod">
          <ac:chgData name="Youmna Badawy" userId="S::youmna.badawy@johnabbott.qc.ca::b530a2ca-c296-40d9-b563-89c5f82abcf4" providerId="AD" clId="Web-{356BBC73-9212-CAE6-D4F3-17D7DEE998A3}" dt="2023-08-29T15:52:03.332" v="195" actId="1076"/>
          <ac:picMkLst>
            <pc:docMk/>
            <pc:sldMk cId="2891126210" sldId="349"/>
            <ac:picMk id="8" creationId="{9FE8305E-838F-DAEE-1085-4324FC696EE3}"/>
          </ac:picMkLst>
        </pc:picChg>
      </pc:sldChg>
      <pc:sldChg chg="add">
        <pc:chgData name="Youmna Badawy" userId="S::youmna.badawy@johnabbott.qc.ca::b530a2ca-c296-40d9-b563-89c5f82abcf4" providerId="AD" clId="Web-{356BBC73-9212-CAE6-D4F3-17D7DEE998A3}" dt="2023-08-29T16:04:14.477" v="217"/>
        <pc:sldMkLst>
          <pc:docMk/>
          <pc:sldMk cId="2788433732" sldId="350"/>
        </pc:sldMkLst>
      </pc:sldChg>
      <pc:sldChg chg="add">
        <pc:chgData name="Youmna Badawy" userId="S::youmna.badawy@johnabbott.qc.ca::b530a2ca-c296-40d9-b563-89c5f82abcf4" providerId="AD" clId="Web-{356BBC73-9212-CAE6-D4F3-17D7DEE998A3}" dt="2023-08-29T16:04:56.664" v="221"/>
        <pc:sldMkLst>
          <pc:docMk/>
          <pc:sldMk cId="3334163151" sldId="351"/>
        </pc:sldMkLst>
      </pc:sldChg>
      <pc:sldChg chg="delSp modSp add">
        <pc:chgData name="Youmna Badawy" userId="S::youmna.badawy@johnabbott.qc.ca::b530a2ca-c296-40d9-b563-89c5f82abcf4" providerId="AD" clId="Web-{356BBC73-9212-CAE6-D4F3-17D7DEE998A3}" dt="2023-08-29T16:05:37.945" v="236"/>
        <pc:sldMkLst>
          <pc:docMk/>
          <pc:sldMk cId="2420769753" sldId="352"/>
        </pc:sldMkLst>
        <pc:spChg chg="mod">
          <ac:chgData name="Youmna Badawy" userId="S::youmna.badawy@johnabbott.qc.ca::b530a2ca-c296-40d9-b563-89c5f82abcf4" providerId="AD" clId="Web-{356BBC73-9212-CAE6-D4F3-17D7DEE998A3}" dt="2023-08-29T16:05:28.133" v="230" actId="20577"/>
          <ac:spMkLst>
            <pc:docMk/>
            <pc:sldMk cId="2420769753" sldId="352"/>
            <ac:spMk id="305" creationId="{00000000-0000-0000-0000-000000000000}"/>
          </ac:spMkLst>
        </pc:spChg>
        <pc:spChg chg="mod">
          <ac:chgData name="Youmna Badawy" userId="S::youmna.badawy@johnabbott.qc.ca::b530a2ca-c296-40d9-b563-89c5f82abcf4" providerId="AD" clId="Web-{356BBC73-9212-CAE6-D4F3-17D7DEE998A3}" dt="2023-08-29T16:05:19.742" v="226" actId="20577"/>
          <ac:spMkLst>
            <pc:docMk/>
            <pc:sldMk cId="2420769753" sldId="352"/>
            <ac:spMk id="306" creationId="{00000000-0000-0000-0000-000000000000}"/>
          </ac:spMkLst>
        </pc:spChg>
        <pc:picChg chg="del">
          <ac:chgData name="Youmna Badawy" userId="S::youmna.badawy@johnabbott.qc.ca::b530a2ca-c296-40d9-b563-89c5f82abcf4" providerId="AD" clId="Web-{356BBC73-9212-CAE6-D4F3-17D7DEE998A3}" dt="2023-08-29T16:05:37.945" v="236"/>
          <ac:picMkLst>
            <pc:docMk/>
            <pc:sldMk cId="2420769753" sldId="352"/>
            <ac:picMk id="307" creationId="{00000000-0000-0000-0000-000000000000}"/>
          </ac:picMkLst>
        </pc:picChg>
        <pc:picChg chg="mod">
          <ac:chgData name="Youmna Badawy" userId="S::youmna.badawy@johnabbott.qc.ca::b530a2ca-c296-40d9-b563-89c5f82abcf4" providerId="AD" clId="Web-{356BBC73-9212-CAE6-D4F3-17D7DEE998A3}" dt="2023-08-29T16:05:21.914" v="228" actId="14100"/>
          <ac:picMkLst>
            <pc:docMk/>
            <pc:sldMk cId="2420769753" sldId="352"/>
            <ac:picMk id="308" creationId="{00000000-0000-0000-0000-000000000000}"/>
          </ac:picMkLst>
        </pc:picChg>
      </pc:sldChg>
      <pc:sldChg chg="add">
        <pc:chgData name="Youmna Badawy" userId="S::youmna.badawy@johnabbott.qc.ca::b530a2ca-c296-40d9-b563-89c5f82abcf4" providerId="AD" clId="Web-{356BBC73-9212-CAE6-D4F3-17D7DEE998A3}" dt="2023-08-29T16:04:56.883" v="223"/>
        <pc:sldMkLst>
          <pc:docMk/>
          <pc:sldMk cId="1564576176" sldId="353"/>
        </pc:sldMkLst>
      </pc:sldChg>
      <pc:sldChg chg="addSp modSp new">
        <pc:chgData name="Youmna Badawy" userId="S::youmna.badawy@johnabbott.qc.ca::b530a2ca-c296-40d9-b563-89c5f82abcf4" providerId="AD" clId="Web-{356BBC73-9212-CAE6-D4F3-17D7DEE998A3}" dt="2023-08-29T16:05:42.398" v="239" actId="14100"/>
        <pc:sldMkLst>
          <pc:docMk/>
          <pc:sldMk cId="2692735279" sldId="354"/>
        </pc:sldMkLst>
        <pc:spChg chg="mod">
          <ac:chgData name="Youmna Badawy" userId="S::youmna.badawy@johnabbott.qc.ca::b530a2ca-c296-40d9-b563-89c5f82abcf4" providerId="AD" clId="Web-{356BBC73-9212-CAE6-D4F3-17D7DEE998A3}" dt="2023-08-29T16:05:30.976" v="232" actId="20577"/>
          <ac:spMkLst>
            <pc:docMk/>
            <pc:sldMk cId="2692735279" sldId="354"/>
            <ac:spMk id="2" creationId="{4946D056-4ADF-EBE5-98BB-60759C940C23}"/>
          </ac:spMkLst>
        </pc:spChg>
        <pc:spChg chg="mod">
          <ac:chgData name="Youmna Badawy" userId="S::youmna.badawy@johnabbott.qc.ca::b530a2ca-c296-40d9-b563-89c5f82abcf4" providerId="AD" clId="Web-{356BBC73-9212-CAE6-D4F3-17D7DEE998A3}" dt="2023-08-29T16:05:36.382" v="235" actId="20577"/>
          <ac:spMkLst>
            <pc:docMk/>
            <pc:sldMk cId="2692735279" sldId="354"/>
            <ac:spMk id="3" creationId="{19D238CC-E043-FB00-7BEC-BAF950090ABA}"/>
          </ac:spMkLst>
        </pc:spChg>
        <pc:picChg chg="add mod">
          <ac:chgData name="Youmna Badawy" userId="S::youmna.badawy@johnabbott.qc.ca::b530a2ca-c296-40d9-b563-89c5f82abcf4" providerId="AD" clId="Web-{356BBC73-9212-CAE6-D4F3-17D7DEE998A3}" dt="2023-08-29T16:05:42.398" v="239" actId="14100"/>
          <ac:picMkLst>
            <pc:docMk/>
            <pc:sldMk cId="2692735279" sldId="354"/>
            <ac:picMk id="4" creationId="{561E90F4-9397-BCE5-691A-DE1D41972D07}"/>
          </ac:picMkLst>
        </pc:picChg>
      </pc:sldChg>
      <pc:sldChg chg="addSp delSp modSp new">
        <pc:chgData name="Youmna Badawy" userId="S::youmna.badawy@johnabbott.qc.ca::b530a2ca-c296-40d9-b563-89c5f82abcf4" providerId="AD" clId="Web-{356BBC73-9212-CAE6-D4F3-17D7DEE998A3}" dt="2023-08-29T16:12:32.439" v="360" actId="1076"/>
        <pc:sldMkLst>
          <pc:docMk/>
          <pc:sldMk cId="879958345" sldId="355"/>
        </pc:sldMkLst>
        <pc:spChg chg="mod">
          <ac:chgData name="Youmna Badawy" userId="S::youmna.badawy@johnabbott.qc.ca::b530a2ca-c296-40d9-b563-89c5f82abcf4" providerId="AD" clId="Web-{356BBC73-9212-CAE6-D4F3-17D7DEE998A3}" dt="2023-08-29T16:09:48.097" v="266" actId="20577"/>
          <ac:spMkLst>
            <pc:docMk/>
            <pc:sldMk cId="879958345" sldId="355"/>
            <ac:spMk id="2" creationId="{E7A32747-3FE0-4D16-A27E-EB07098B006A}"/>
          </ac:spMkLst>
        </pc:spChg>
        <pc:spChg chg="add del mod">
          <ac:chgData name="Youmna Badawy" userId="S::youmna.badawy@johnabbott.qc.ca::b530a2ca-c296-40d9-b563-89c5f82abcf4" providerId="AD" clId="Web-{356BBC73-9212-CAE6-D4F3-17D7DEE998A3}" dt="2023-08-29T16:12:28.267" v="358" actId="20577"/>
          <ac:spMkLst>
            <pc:docMk/>
            <pc:sldMk cId="879958345" sldId="355"/>
            <ac:spMk id="3" creationId="{0D41D62B-99CD-D781-8D62-B5F97B2A94F9}"/>
          </ac:spMkLst>
        </pc:spChg>
        <pc:picChg chg="add mod">
          <ac:chgData name="Youmna Badawy" userId="S::youmna.badawy@johnabbott.qc.ca::b530a2ca-c296-40d9-b563-89c5f82abcf4" providerId="AD" clId="Web-{356BBC73-9212-CAE6-D4F3-17D7DEE998A3}" dt="2023-08-29T16:12:32.439" v="360" actId="1076"/>
          <ac:picMkLst>
            <pc:docMk/>
            <pc:sldMk cId="879958345" sldId="355"/>
            <ac:picMk id="4" creationId="{79C84728-F470-B7D5-A9C2-3E2E9AB7F0C7}"/>
          </ac:picMkLst>
        </pc:picChg>
      </pc:sldChg>
    </pc:docChg>
  </pc:docChgLst>
  <pc:docChgLst>
    <pc:chgData name="Youmna Badawy" userId="b530a2ca-c296-40d9-b563-89c5f82abcf4" providerId="ADAL" clId="{2D1E4AA3-B59B-430F-9183-E0D3BECA564B}"/>
    <pc:docChg chg="undo custSel addSld delSld modSld sldOrd">
      <pc:chgData name="Youmna Badawy" userId="b530a2ca-c296-40d9-b563-89c5f82abcf4" providerId="ADAL" clId="{2D1E4AA3-B59B-430F-9183-E0D3BECA564B}" dt="2023-08-29T14:26:03.008" v="369" actId="20577"/>
      <pc:docMkLst>
        <pc:docMk/>
      </pc:docMkLst>
      <pc:sldChg chg="addSp delSp del">
        <pc:chgData name="Youmna Badawy" userId="b530a2ca-c296-40d9-b563-89c5f82abcf4" providerId="ADAL" clId="{2D1E4AA3-B59B-430F-9183-E0D3BECA564B}" dt="2023-08-18T21:15:08.128" v="34" actId="47"/>
        <pc:sldMkLst>
          <pc:docMk/>
          <pc:sldMk cId="109857222" sldId="256"/>
        </pc:sldMkLst>
        <pc:picChg chg="add del">
          <ac:chgData name="Youmna Badawy" userId="b530a2ca-c296-40d9-b563-89c5f82abcf4" providerId="ADAL" clId="{2D1E4AA3-B59B-430F-9183-E0D3BECA564B}" dt="2023-08-18T21:14:49.332" v="16"/>
          <ac:picMkLst>
            <pc:docMk/>
            <pc:sldMk cId="109857222" sldId="256"/>
            <ac:picMk id="4" creationId="{D7626FEF-E577-E64F-9058-7D95D7F364EC}"/>
          </ac:picMkLst>
        </pc:picChg>
      </pc:sldChg>
      <pc:sldChg chg="add del">
        <pc:chgData name="Youmna Badawy" userId="b530a2ca-c296-40d9-b563-89c5f82abcf4" providerId="ADAL" clId="{2D1E4AA3-B59B-430F-9183-E0D3BECA564B}" dt="2023-08-18T21:15:07.264" v="33" actId="47"/>
        <pc:sldMkLst>
          <pc:docMk/>
          <pc:sldMk cId="0" sldId="257"/>
        </pc:sldMkLst>
      </pc:sldChg>
      <pc:sldChg chg="modSp add del mod">
        <pc:chgData name="Youmna Badawy" userId="b530a2ca-c296-40d9-b563-89c5f82abcf4" providerId="ADAL" clId="{2D1E4AA3-B59B-430F-9183-E0D3BECA564B}" dt="2023-08-18T21:15:28.070" v="62" actId="20577"/>
        <pc:sldMkLst>
          <pc:docMk/>
          <pc:sldMk cId="0" sldId="258"/>
        </pc:sldMkLst>
        <pc:spChg chg="mod">
          <ac:chgData name="Youmna Badawy" userId="b530a2ca-c296-40d9-b563-89c5f82abcf4" providerId="ADAL" clId="{2D1E4AA3-B59B-430F-9183-E0D3BECA564B}" dt="2023-08-18T21:15:28.070" v="62" actId="20577"/>
          <ac:spMkLst>
            <pc:docMk/>
            <pc:sldMk cId="0" sldId="258"/>
            <ac:spMk id="142" creationId="{00000000-0000-0000-0000-000000000000}"/>
          </ac:spMkLst>
        </pc:spChg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59"/>
        </pc:sldMkLst>
      </pc:sldChg>
      <pc:sldChg chg="modSp add del mod">
        <pc:chgData name="Youmna Badawy" userId="b530a2ca-c296-40d9-b563-89c5f82abcf4" providerId="ADAL" clId="{2D1E4AA3-B59B-430F-9183-E0D3BECA564B}" dt="2023-08-18T21:15:41.722" v="81" actId="20577"/>
        <pc:sldMkLst>
          <pc:docMk/>
          <pc:sldMk cId="0" sldId="260"/>
        </pc:sldMkLst>
        <pc:spChg chg="mod">
          <ac:chgData name="Youmna Badawy" userId="b530a2ca-c296-40d9-b563-89c5f82abcf4" providerId="ADAL" clId="{2D1E4AA3-B59B-430F-9183-E0D3BECA564B}" dt="2023-08-18T21:15:41.722" v="81" actId="20577"/>
          <ac:spMkLst>
            <pc:docMk/>
            <pc:sldMk cId="0" sldId="260"/>
            <ac:spMk id="156" creationId="{00000000-0000-0000-0000-000000000000}"/>
          </ac:spMkLst>
        </pc:spChg>
      </pc:sldChg>
      <pc:sldChg chg="modSp add del mod">
        <pc:chgData name="Youmna Badawy" userId="b530a2ca-c296-40d9-b563-89c5f82abcf4" providerId="ADAL" clId="{2D1E4AA3-B59B-430F-9183-E0D3BECA564B}" dt="2023-08-18T21:14:50.620" v="18" actId="27636"/>
        <pc:sldMkLst>
          <pc:docMk/>
          <pc:sldMk cId="0" sldId="261"/>
        </pc:sldMkLst>
        <pc:spChg chg="mod">
          <ac:chgData name="Youmna Badawy" userId="b530a2ca-c296-40d9-b563-89c5f82abcf4" providerId="ADAL" clId="{2D1E4AA3-B59B-430F-9183-E0D3BECA564B}" dt="2023-08-18T21:14:50.620" v="18" actId="27636"/>
          <ac:spMkLst>
            <pc:docMk/>
            <pc:sldMk cId="0" sldId="261"/>
            <ac:spMk id="163" creationId="{00000000-0000-0000-0000-000000000000}"/>
          </ac:spMkLst>
        </pc:spChg>
      </pc:sldChg>
      <pc:sldChg chg="modSp add del mod">
        <pc:chgData name="Youmna Badawy" userId="b530a2ca-c296-40d9-b563-89c5f82abcf4" providerId="ADAL" clId="{2D1E4AA3-B59B-430F-9183-E0D3BECA564B}" dt="2023-08-18T21:14:50.635" v="19" actId="27636"/>
        <pc:sldMkLst>
          <pc:docMk/>
          <pc:sldMk cId="0" sldId="262"/>
        </pc:sldMkLst>
        <pc:spChg chg="mod">
          <ac:chgData name="Youmna Badawy" userId="b530a2ca-c296-40d9-b563-89c5f82abcf4" providerId="ADAL" clId="{2D1E4AA3-B59B-430F-9183-E0D3BECA564B}" dt="2023-08-18T21:14:50.635" v="19" actId="27636"/>
          <ac:spMkLst>
            <pc:docMk/>
            <pc:sldMk cId="0" sldId="262"/>
            <ac:spMk id="170" creationId="{00000000-0000-0000-0000-000000000000}"/>
          </ac:spMkLst>
        </pc:spChg>
      </pc:sldChg>
      <pc:sldChg chg="modSp add del mod">
        <pc:chgData name="Youmna Badawy" userId="b530a2ca-c296-40d9-b563-89c5f82abcf4" providerId="ADAL" clId="{2D1E4AA3-B59B-430F-9183-E0D3BECA564B}" dt="2023-08-18T21:14:50.651" v="20" actId="27636"/>
        <pc:sldMkLst>
          <pc:docMk/>
          <pc:sldMk cId="0" sldId="263"/>
        </pc:sldMkLst>
        <pc:spChg chg="mod">
          <ac:chgData name="Youmna Badawy" userId="b530a2ca-c296-40d9-b563-89c5f82abcf4" providerId="ADAL" clId="{2D1E4AA3-B59B-430F-9183-E0D3BECA564B}" dt="2023-08-18T21:14:50.651" v="20" actId="27636"/>
          <ac:spMkLst>
            <pc:docMk/>
            <pc:sldMk cId="0" sldId="263"/>
            <ac:spMk id="177" creationId="{00000000-0000-0000-0000-000000000000}"/>
          </ac:spMkLst>
        </pc:spChg>
      </pc:sldChg>
      <pc:sldChg chg="modSp add del mod">
        <pc:chgData name="Youmna Badawy" userId="b530a2ca-c296-40d9-b563-89c5f82abcf4" providerId="ADAL" clId="{2D1E4AA3-B59B-430F-9183-E0D3BECA564B}" dt="2023-08-18T21:14:50.667" v="21" actId="27636"/>
        <pc:sldMkLst>
          <pc:docMk/>
          <pc:sldMk cId="0" sldId="264"/>
        </pc:sldMkLst>
        <pc:spChg chg="mod">
          <ac:chgData name="Youmna Badawy" userId="b530a2ca-c296-40d9-b563-89c5f82abcf4" providerId="ADAL" clId="{2D1E4AA3-B59B-430F-9183-E0D3BECA564B}" dt="2023-08-18T21:14:50.667" v="21" actId="27636"/>
          <ac:spMkLst>
            <pc:docMk/>
            <pc:sldMk cId="0" sldId="264"/>
            <ac:spMk id="184" creationId="{00000000-0000-0000-0000-000000000000}"/>
          </ac:spMkLst>
        </pc:spChg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65"/>
        </pc:sldMkLst>
      </pc:sldChg>
      <pc:sldChg chg="modSp add del mod">
        <pc:chgData name="Youmna Badawy" userId="b530a2ca-c296-40d9-b563-89c5f82abcf4" providerId="ADAL" clId="{2D1E4AA3-B59B-430F-9183-E0D3BECA564B}" dt="2023-08-18T21:14:50.683" v="22" actId="27636"/>
        <pc:sldMkLst>
          <pc:docMk/>
          <pc:sldMk cId="0" sldId="266"/>
        </pc:sldMkLst>
        <pc:spChg chg="mod">
          <ac:chgData name="Youmna Badawy" userId="b530a2ca-c296-40d9-b563-89c5f82abcf4" providerId="ADAL" clId="{2D1E4AA3-B59B-430F-9183-E0D3BECA564B}" dt="2023-08-18T21:14:50.683" v="22" actId="27636"/>
          <ac:spMkLst>
            <pc:docMk/>
            <pc:sldMk cId="0" sldId="266"/>
            <ac:spMk id="198" creationId="{00000000-0000-0000-0000-000000000000}"/>
          </ac:spMkLst>
        </pc:spChg>
      </pc:sldChg>
      <pc:sldChg chg="modSp add del mod">
        <pc:chgData name="Youmna Badawy" userId="b530a2ca-c296-40d9-b563-89c5f82abcf4" providerId="ADAL" clId="{2D1E4AA3-B59B-430F-9183-E0D3BECA564B}" dt="2023-08-18T21:14:50.698" v="23" actId="27636"/>
        <pc:sldMkLst>
          <pc:docMk/>
          <pc:sldMk cId="0" sldId="267"/>
        </pc:sldMkLst>
        <pc:spChg chg="mod">
          <ac:chgData name="Youmna Badawy" userId="b530a2ca-c296-40d9-b563-89c5f82abcf4" providerId="ADAL" clId="{2D1E4AA3-B59B-430F-9183-E0D3BECA564B}" dt="2023-08-18T21:14:50.698" v="23" actId="27636"/>
          <ac:spMkLst>
            <pc:docMk/>
            <pc:sldMk cId="0" sldId="267"/>
            <ac:spMk id="204" creationId="{00000000-0000-0000-0000-000000000000}"/>
          </ac:spMkLst>
        </pc:spChg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68"/>
        </pc:sldMkLst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69"/>
        </pc:sldMkLst>
      </pc:sldChg>
      <pc:sldChg chg="modSp add del mod">
        <pc:chgData name="Youmna Badawy" userId="b530a2ca-c296-40d9-b563-89c5f82abcf4" providerId="ADAL" clId="{2D1E4AA3-B59B-430F-9183-E0D3BECA564B}" dt="2023-08-18T21:14:50.698" v="24" actId="27636"/>
        <pc:sldMkLst>
          <pc:docMk/>
          <pc:sldMk cId="0" sldId="270"/>
        </pc:sldMkLst>
        <pc:spChg chg="mod">
          <ac:chgData name="Youmna Badawy" userId="b530a2ca-c296-40d9-b563-89c5f82abcf4" providerId="ADAL" clId="{2D1E4AA3-B59B-430F-9183-E0D3BECA564B}" dt="2023-08-18T21:14:50.698" v="24" actId="27636"/>
          <ac:spMkLst>
            <pc:docMk/>
            <pc:sldMk cId="0" sldId="270"/>
            <ac:spMk id="222" creationId="{00000000-0000-0000-0000-000000000000}"/>
          </ac:spMkLst>
        </pc:spChg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71"/>
        </pc:sldMkLst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72"/>
        </pc:sldMkLst>
      </pc:sldChg>
      <pc:sldChg chg="modSp add del mod">
        <pc:chgData name="Youmna Badawy" userId="b530a2ca-c296-40d9-b563-89c5f82abcf4" providerId="ADAL" clId="{2D1E4AA3-B59B-430F-9183-E0D3BECA564B}" dt="2023-08-18T21:14:50.729" v="25" actId="27636"/>
        <pc:sldMkLst>
          <pc:docMk/>
          <pc:sldMk cId="0" sldId="273"/>
        </pc:sldMkLst>
        <pc:spChg chg="mod">
          <ac:chgData name="Youmna Badawy" userId="b530a2ca-c296-40d9-b563-89c5f82abcf4" providerId="ADAL" clId="{2D1E4AA3-B59B-430F-9183-E0D3BECA564B}" dt="2023-08-18T21:14:50.729" v="25" actId="27636"/>
          <ac:spMkLst>
            <pc:docMk/>
            <pc:sldMk cId="0" sldId="273"/>
            <ac:spMk id="243" creationId="{00000000-0000-0000-0000-000000000000}"/>
          </ac:spMkLst>
        </pc:spChg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74"/>
        </pc:sldMkLst>
      </pc:sldChg>
      <pc:sldChg chg="modSp add del mod">
        <pc:chgData name="Youmna Badawy" userId="b530a2ca-c296-40d9-b563-89c5f82abcf4" providerId="ADAL" clId="{2D1E4AA3-B59B-430F-9183-E0D3BECA564B}" dt="2023-08-18T21:14:50.729" v="26" actId="27636"/>
        <pc:sldMkLst>
          <pc:docMk/>
          <pc:sldMk cId="0" sldId="275"/>
        </pc:sldMkLst>
        <pc:spChg chg="mod">
          <ac:chgData name="Youmna Badawy" userId="b530a2ca-c296-40d9-b563-89c5f82abcf4" providerId="ADAL" clId="{2D1E4AA3-B59B-430F-9183-E0D3BECA564B}" dt="2023-08-18T21:14:50.729" v="26" actId="27636"/>
          <ac:spMkLst>
            <pc:docMk/>
            <pc:sldMk cId="0" sldId="275"/>
            <ac:spMk id="257" creationId="{00000000-0000-0000-0000-000000000000}"/>
          </ac:spMkLst>
        </pc:spChg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76"/>
        </pc:sldMkLst>
      </pc:sldChg>
      <pc:sldChg chg="modSp add del mod">
        <pc:chgData name="Youmna Badawy" userId="b530a2ca-c296-40d9-b563-89c5f82abcf4" providerId="ADAL" clId="{2D1E4AA3-B59B-430F-9183-E0D3BECA564B}" dt="2023-08-18T21:14:50.745" v="27" actId="27636"/>
        <pc:sldMkLst>
          <pc:docMk/>
          <pc:sldMk cId="0" sldId="277"/>
        </pc:sldMkLst>
        <pc:spChg chg="mod">
          <ac:chgData name="Youmna Badawy" userId="b530a2ca-c296-40d9-b563-89c5f82abcf4" providerId="ADAL" clId="{2D1E4AA3-B59B-430F-9183-E0D3BECA564B}" dt="2023-08-18T21:14:50.745" v="27" actId="27636"/>
          <ac:spMkLst>
            <pc:docMk/>
            <pc:sldMk cId="0" sldId="277"/>
            <ac:spMk id="272" creationId="{00000000-0000-0000-0000-000000000000}"/>
          </ac:spMkLst>
        </pc:spChg>
      </pc:sldChg>
      <pc:sldChg chg="modSp add del mod">
        <pc:chgData name="Youmna Badawy" userId="b530a2ca-c296-40d9-b563-89c5f82abcf4" providerId="ADAL" clId="{2D1E4AA3-B59B-430F-9183-E0D3BECA564B}" dt="2023-08-18T21:14:50.766" v="28" actId="27636"/>
        <pc:sldMkLst>
          <pc:docMk/>
          <pc:sldMk cId="0" sldId="278"/>
        </pc:sldMkLst>
        <pc:spChg chg="mod">
          <ac:chgData name="Youmna Badawy" userId="b530a2ca-c296-40d9-b563-89c5f82abcf4" providerId="ADAL" clId="{2D1E4AA3-B59B-430F-9183-E0D3BECA564B}" dt="2023-08-18T21:14:50.766" v="28" actId="27636"/>
          <ac:spMkLst>
            <pc:docMk/>
            <pc:sldMk cId="0" sldId="278"/>
            <ac:spMk id="278" creationId="{00000000-0000-0000-0000-000000000000}"/>
          </ac:spMkLst>
        </pc:spChg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79"/>
        </pc:sldMkLst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80"/>
        </pc:sldMkLst>
      </pc:sldChg>
      <pc:sldChg chg="modSp add del mod">
        <pc:chgData name="Youmna Badawy" userId="b530a2ca-c296-40d9-b563-89c5f82abcf4" providerId="ADAL" clId="{2D1E4AA3-B59B-430F-9183-E0D3BECA564B}" dt="2023-08-18T21:14:50.777" v="29" actId="27636"/>
        <pc:sldMkLst>
          <pc:docMk/>
          <pc:sldMk cId="0" sldId="281"/>
        </pc:sldMkLst>
        <pc:spChg chg="mod">
          <ac:chgData name="Youmna Badawy" userId="b530a2ca-c296-40d9-b563-89c5f82abcf4" providerId="ADAL" clId="{2D1E4AA3-B59B-430F-9183-E0D3BECA564B}" dt="2023-08-18T21:14:50.777" v="29" actId="27636"/>
          <ac:spMkLst>
            <pc:docMk/>
            <pc:sldMk cId="0" sldId="281"/>
            <ac:spMk id="306" creationId="{00000000-0000-0000-0000-000000000000}"/>
          </ac:spMkLst>
        </pc:spChg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82"/>
        </pc:sldMkLst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83"/>
        </pc:sldMkLst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84"/>
        </pc:sldMkLst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85"/>
        </pc:sldMkLst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86"/>
        </pc:sldMkLst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87"/>
        </pc:sldMkLst>
      </pc:sldChg>
      <pc:sldChg chg="add del">
        <pc:chgData name="Youmna Badawy" userId="b530a2ca-c296-40d9-b563-89c5f82abcf4" providerId="ADAL" clId="{2D1E4AA3-B59B-430F-9183-E0D3BECA564B}" dt="2023-08-18T21:14:50.510" v="17"/>
        <pc:sldMkLst>
          <pc:docMk/>
          <pc:sldMk cId="0" sldId="288"/>
        </pc:sldMkLst>
      </pc:sldChg>
      <pc:sldChg chg="modSp add del mod">
        <pc:chgData name="Youmna Badawy" userId="b530a2ca-c296-40d9-b563-89c5f82abcf4" providerId="ADAL" clId="{2D1E4AA3-B59B-430F-9183-E0D3BECA564B}" dt="2023-08-18T21:15:20.829" v="51" actId="20577"/>
        <pc:sldMkLst>
          <pc:docMk/>
          <pc:sldMk cId="0" sldId="289"/>
        </pc:sldMkLst>
        <pc:spChg chg="mod">
          <ac:chgData name="Youmna Badawy" userId="b530a2ca-c296-40d9-b563-89c5f82abcf4" providerId="ADAL" clId="{2D1E4AA3-B59B-430F-9183-E0D3BECA564B}" dt="2023-08-18T21:15:20.829" v="51" actId="20577"/>
          <ac:spMkLst>
            <pc:docMk/>
            <pc:sldMk cId="0" sldId="289"/>
            <ac:spMk id="136" creationId="{00000000-0000-0000-0000-000000000000}"/>
          </ac:spMkLst>
        </pc:spChg>
        <pc:spChg chg="mod">
          <ac:chgData name="Youmna Badawy" userId="b530a2ca-c296-40d9-b563-89c5f82abcf4" providerId="ADAL" clId="{2D1E4AA3-B59B-430F-9183-E0D3BECA564B}" dt="2023-08-18T21:15:12.013" v="36" actId="20577"/>
          <ac:spMkLst>
            <pc:docMk/>
            <pc:sldMk cId="0" sldId="289"/>
            <ac:spMk id="137" creationId="{00000000-0000-0000-0000-000000000000}"/>
          </ac:spMkLst>
        </pc:spChg>
      </pc:sldChg>
      <pc:sldChg chg="modSp new mod ord modShow">
        <pc:chgData name="Youmna Badawy" userId="b530a2ca-c296-40d9-b563-89c5f82abcf4" providerId="ADAL" clId="{2D1E4AA3-B59B-430F-9183-E0D3BECA564B}" dt="2023-08-29T14:26:03.008" v="369" actId="20577"/>
        <pc:sldMkLst>
          <pc:docMk/>
          <pc:sldMk cId="2453554914" sldId="348"/>
        </pc:sldMkLst>
        <pc:spChg chg="mod">
          <ac:chgData name="Youmna Badawy" userId="b530a2ca-c296-40d9-b563-89c5f82abcf4" providerId="ADAL" clId="{2D1E4AA3-B59B-430F-9183-E0D3BECA564B}" dt="2023-08-29T14:23:37.342" v="235" actId="20577"/>
          <ac:spMkLst>
            <pc:docMk/>
            <pc:sldMk cId="2453554914" sldId="348"/>
            <ac:spMk id="2" creationId="{31D17BB5-DC69-EFBA-8F7B-7EC0C3102D7B}"/>
          </ac:spMkLst>
        </pc:spChg>
        <pc:spChg chg="mod">
          <ac:chgData name="Youmna Badawy" userId="b530a2ca-c296-40d9-b563-89c5f82abcf4" providerId="ADAL" clId="{2D1E4AA3-B59B-430F-9183-E0D3BECA564B}" dt="2023-08-29T14:26:03.008" v="369" actId="20577"/>
          <ac:spMkLst>
            <pc:docMk/>
            <pc:sldMk cId="2453554914" sldId="348"/>
            <ac:spMk id="3" creationId="{8368E29D-E20D-6875-1351-F49D8B93D5FC}"/>
          </ac:spMkLst>
        </pc:spChg>
      </pc:sldChg>
    </pc:docChg>
  </pc:docChgLst>
  <pc:docChgLst>
    <pc:chgData name="Youmna Badawy" userId="S::youmna.badawy@johnabbott.qc.ca::b530a2ca-c296-40d9-b563-89c5f82abcf4" providerId="AD" clId="Web-{1BF63F28-1809-EEB8-2710-507A819C8F27}"/>
    <pc:docChg chg="addSld delSld modSld sldOrd">
      <pc:chgData name="Youmna Badawy" userId="S::youmna.badawy@johnabbott.qc.ca::b530a2ca-c296-40d9-b563-89c5f82abcf4" providerId="AD" clId="Web-{1BF63F28-1809-EEB8-2710-507A819C8F27}" dt="2023-08-22T15:50:53.221" v="242"/>
      <pc:docMkLst>
        <pc:docMk/>
      </pc:docMkLst>
      <pc:sldChg chg="modSp">
        <pc:chgData name="Youmna Badawy" userId="S::youmna.badawy@johnabbott.qc.ca::b530a2ca-c296-40d9-b563-89c5f82abcf4" providerId="AD" clId="Web-{1BF63F28-1809-EEB8-2710-507A819C8F27}" dt="2023-08-22T14:40:25.581" v="6" actId="20577"/>
        <pc:sldMkLst>
          <pc:docMk/>
          <pc:sldMk cId="0" sldId="259"/>
        </pc:sldMkLst>
        <pc:spChg chg="mod">
          <ac:chgData name="Youmna Badawy" userId="S::youmna.badawy@johnabbott.qc.ca::b530a2ca-c296-40d9-b563-89c5f82abcf4" providerId="AD" clId="Web-{1BF63F28-1809-EEB8-2710-507A819C8F27}" dt="2023-08-22T14:40:25.581" v="6" actId="20577"/>
          <ac:spMkLst>
            <pc:docMk/>
            <pc:sldMk cId="0" sldId="259"/>
            <ac:spMk id="148" creationId="{00000000-0000-0000-0000-000000000000}"/>
          </ac:spMkLst>
        </pc:spChg>
      </pc:sldChg>
      <pc:sldChg chg="addSp delSp modSp addAnim modAnim">
        <pc:chgData name="Youmna Badawy" userId="S::youmna.badawy@johnabbott.qc.ca::b530a2ca-c296-40d9-b563-89c5f82abcf4" providerId="AD" clId="Web-{1BF63F28-1809-EEB8-2710-507A819C8F27}" dt="2023-08-22T15:50:53.221" v="242"/>
        <pc:sldMkLst>
          <pc:docMk/>
          <pc:sldMk cId="0" sldId="263"/>
        </pc:sldMkLst>
        <pc:spChg chg="add mod">
          <ac:chgData name="Youmna Badawy" userId="S::youmna.badawy@johnabbott.qc.ca::b530a2ca-c296-40d9-b563-89c5f82abcf4" providerId="AD" clId="Web-{1BF63F28-1809-EEB8-2710-507A819C8F27}" dt="2023-08-22T15:47:03.936" v="221" actId="14100"/>
          <ac:spMkLst>
            <pc:docMk/>
            <pc:sldMk cId="0" sldId="263"/>
            <ac:spMk id="2" creationId="{CBB2A0FE-03D9-22BD-3915-4EF436F4626F}"/>
          </ac:spMkLst>
        </pc:spChg>
        <pc:spChg chg="add mod">
          <ac:chgData name="Youmna Badawy" userId="S::youmna.badawy@johnabbott.qc.ca::b530a2ca-c296-40d9-b563-89c5f82abcf4" providerId="AD" clId="Web-{1BF63F28-1809-EEB8-2710-507A819C8F27}" dt="2023-08-22T15:50:31.486" v="237"/>
          <ac:spMkLst>
            <pc:docMk/>
            <pc:sldMk cId="0" sldId="263"/>
            <ac:spMk id="7" creationId="{5EE05B5D-5758-0E51-1677-0FFFE9EB1779}"/>
          </ac:spMkLst>
        </pc:spChg>
        <pc:spChg chg="mod">
          <ac:chgData name="Youmna Badawy" userId="S::youmna.badawy@johnabbott.qc.ca::b530a2ca-c296-40d9-b563-89c5f82abcf4" providerId="AD" clId="Web-{1BF63F28-1809-EEB8-2710-507A819C8F27}" dt="2023-08-22T14:58:22.267" v="109" actId="20577"/>
          <ac:spMkLst>
            <pc:docMk/>
            <pc:sldMk cId="0" sldId="263"/>
            <ac:spMk id="177" creationId="{00000000-0000-0000-0000-000000000000}"/>
          </ac:spMkLst>
        </pc:spChg>
        <pc:picChg chg="add mod">
          <ac:chgData name="Youmna Badawy" userId="S::youmna.badawy@johnabbott.qc.ca::b530a2ca-c296-40d9-b563-89c5f82abcf4" providerId="AD" clId="Web-{1BF63F28-1809-EEB8-2710-507A819C8F27}" dt="2023-08-22T15:49:34.470" v="226" actId="1076"/>
          <ac:picMkLst>
            <pc:docMk/>
            <pc:sldMk cId="0" sldId="263"/>
            <ac:picMk id="3" creationId="{8065A62A-6957-74E9-17B1-108784E9AAB5}"/>
          </ac:picMkLst>
        </pc:picChg>
        <pc:inkChg chg="add del">
          <ac:chgData name="Youmna Badawy" userId="S::youmna.badawy@johnabbott.qc.ca::b530a2ca-c296-40d9-b563-89c5f82abcf4" providerId="AD" clId="Web-{1BF63F28-1809-EEB8-2710-507A819C8F27}" dt="2023-08-22T15:50:06.267" v="234"/>
          <ac:inkMkLst>
            <pc:docMk/>
            <pc:sldMk cId="0" sldId="263"/>
            <ac:inkMk id="4" creationId="{DE319E2B-B839-62A9-412D-C887396A56FE}"/>
          </ac:inkMkLst>
        </pc:inkChg>
        <pc:inkChg chg="add del">
          <ac:chgData name="Youmna Badawy" userId="S::youmna.badawy@johnabbott.qc.ca::b530a2ca-c296-40d9-b563-89c5f82abcf4" providerId="AD" clId="Web-{1BF63F28-1809-EEB8-2710-507A819C8F27}" dt="2023-08-22T15:49:48.892" v="231"/>
          <ac:inkMkLst>
            <pc:docMk/>
            <pc:sldMk cId="0" sldId="263"/>
            <ac:inkMk id="5" creationId="{6E586F7D-BCC9-2556-6D49-B51CAA312F15}"/>
          </ac:inkMkLst>
        </pc:inkChg>
        <pc:inkChg chg="add del">
          <ac:chgData name="Youmna Badawy" userId="S::youmna.badawy@johnabbott.qc.ca::b530a2ca-c296-40d9-b563-89c5f82abcf4" providerId="AD" clId="Web-{1BF63F28-1809-EEB8-2710-507A819C8F27}" dt="2023-08-22T15:50:05.564" v="233"/>
          <ac:inkMkLst>
            <pc:docMk/>
            <pc:sldMk cId="0" sldId="263"/>
            <ac:inkMk id="6" creationId="{32EC1746-EAC7-FE4B-25DD-7FB9FE5E9986}"/>
          </ac:inkMkLst>
        </pc:inkChg>
      </pc:sldChg>
      <pc:sldChg chg="modSp">
        <pc:chgData name="Youmna Badawy" userId="S::youmna.badawy@johnabbott.qc.ca::b530a2ca-c296-40d9-b563-89c5f82abcf4" providerId="AD" clId="Web-{1BF63F28-1809-EEB8-2710-507A819C8F27}" dt="2023-08-22T14:40:14.737" v="1" actId="20577"/>
        <pc:sldMkLst>
          <pc:docMk/>
          <pc:sldMk cId="0" sldId="289"/>
        </pc:sldMkLst>
        <pc:spChg chg="mod">
          <ac:chgData name="Youmna Badawy" userId="S::youmna.badawy@johnabbott.qc.ca::b530a2ca-c296-40d9-b563-89c5f82abcf4" providerId="AD" clId="Web-{1BF63F28-1809-EEB8-2710-507A819C8F27}" dt="2023-08-22T14:40:14.737" v="1" actId="20577"/>
          <ac:spMkLst>
            <pc:docMk/>
            <pc:sldMk cId="0" sldId="289"/>
            <ac:spMk id="136" creationId="{00000000-0000-0000-0000-000000000000}"/>
          </ac:spMkLst>
        </pc:spChg>
      </pc:sldChg>
      <pc:sldChg chg="addSp delSp modSp new mod modShow">
        <pc:chgData name="Youmna Badawy" userId="S::youmna.badawy@johnabbott.qc.ca::b530a2ca-c296-40d9-b563-89c5f82abcf4" providerId="AD" clId="Web-{1BF63F28-1809-EEB8-2710-507A819C8F27}" dt="2023-08-22T14:52:30.861" v="80"/>
        <pc:sldMkLst>
          <pc:docMk/>
          <pc:sldMk cId="4204780788" sldId="290"/>
        </pc:sldMkLst>
        <pc:spChg chg="mod">
          <ac:chgData name="Youmna Badawy" userId="S::youmna.badawy@johnabbott.qc.ca::b530a2ca-c296-40d9-b563-89c5f82abcf4" providerId="AD" clId="Web-{1BF63F28-1809-EEB8-2710-507A819C8F27}" dt="2023-08-22T14:42:40.128" v="34" actId="20577"/>
          <ac:spMkLst>
            <pc:docMk/>
            <pc:sldMk cId="4204780788" sldId="290"/>
            <ac:spMk id="2" creationId="{6B7DF00F-08D0-33D5-78CD-841CD821A4D5}"/>
          </ac:spMkLst>
        </pc:spChg>
        <pc:spChg chg="add del mod">
          <ac:chgData name="Youmna Badawy" userId="S::youmna.badawy@johnabbott.qc.ca::b530a2ca-c296-40d9-b563-89c5f82abcf4" providerId="AD" clId="Web-{1BF63F28-1809-EEB8-2710-507A819C8F27}" dt="2023-08-22T14:51:33.017" v="76"/>
          <ac:spMkLst>
            <pc:docMk/>
            <pc:sldMk cId="4204780788" sldId="290"/>
            <ac:spMk id="3" creationId="{05DCBE08-CCAF-5F61-C97F-C8F27B7C7AD2}"/>
          </ac:spMkLst>
        </pc:spChg>
        <pc:spChg chg="add del mod">
          <ac:chgData name="Youmna Badawy" userId="S::youmna.badawy@johnabbott.qc.ca::b530a2ca-c296-40d9-b563-89c5f82abcf4" providerId="AD" clId="Web-{1BF63F28-1809-EEB8-2710-507A819C8F27}" dt="2023-08-22T14:51:16.064" v="73"/>
          <ac:spMkLst>
            <pc:docMk/>
            <pc:sldMk cId="4204780788" sldId="290"/>
            <ac:spMk id="5" creationId="{9D13F612-F119-F4FF-1879-C7BE930A6DB7}"/>
          </ac:spMkLst>
        </pc:spChg>
        <pc:spChg chg="add mod">
          <ac:chgData name="Youmna Badawy" userId="S::youmna.badawy@johnabbott.qc.ca::b530a2ca-c296-40d9-b563-89c5f82abcf4" providerId="AD" clId="Web-{1BF63F28-1809-EEB8-2710-507A819C8F27}" dt="2023-08-22T14:52:27.174" v="79" actId="20577"/>
          <ac:spMkLst>
            <pc:docMk/>
            <pc:sldMk cId="4204780788" sldId="290"/>
            <ac:spMk id="7" creationId="{E42C96CC-09F0-EB8E-A585-AE12A29953AB}"/>
          </ac:spMkLst>
        </pc:spChg>
      </pc:sldChg>
      <pc:sldChg chg="modSp new">
        <pc:chgData name="Youmna Badawy" userId="S::youmna.badawy@johnabbott.qc.ca::b530a2ca-c296-40d9-b563-89c5f82abcf4" providerId="AD" clId="Web-{1BF63F28-1809-EEB8-2710-507A819C8F27}" dt="2023-08-22T14:55:10.501" v="84" actId="20577"/>
        <pc:sldMkLst>
          <pc:docMk/>
          <pc:sldMk cId="3732039795" sldId="291"/>
        </pc:sldMkLst>
        <pc:spChg chg="mod">
          <ac:chgData name="Youmna Badawy" userId="S::youmna.badawy@johnabbott.qc.ca::b530a2ca-c296-40d9-b563-89c5f82abcf4" providerId="AD" clId="Web-{1BF63F28-1809-EEB8-2710-507A819C8F27}" dt="2023-08-22T14:43:18.565" v="47" actId="20577"/>
          <ac:spMkLst>
            <pc:docMk/>
            <pc:sldMk cId="3732039795" sldId="291"/>
            <ac:spMk id="2" creationId="{F5F1B839-2BAA-75DE-341C-8C905D53D6D6}"/>
          </ac:spMkLst>
        </pc:spChg>
        <pc:spChg chg="mod">
          <ac:chgData name="Youmna Badawy" userId="S::youmna.badawy@johnabbott.qc.ca::b530a2ca-c296-40d9-b563-89c5f82abcf4" providerId="AD" clId="Web-{1BF63F28-1809-EEB8-2710-507A819C8F27}" dt="2023-08-22T14:55:10.501" v="84" actId="20577"/>
          <ac:spMkLst>
            <pc:docMk/>
            <pc:sldMk cId="3732039795" sldId="291"/>
            <ac:spMk id="3" creationId="{2DAB8C3C-37BB-7532-88EC-DE10E1E0A680}"/>
          </ac:spMkLst>
        </pc:spChg>
      </pc:sldChg>
      <pc:sldChg chg="new del">
        <pc:chgData name="Youmna Badawy" userId="S::youmna.badawy@johnabbott.qc.ca::b530a2ca-c296-40d9-b563-89c5f82abcf4" providerId="AD" clId="Web-{1BF63F28-1809-EEB8-2710-507A819C8F27}" dt="2023-08-22T14:55:55.486" v="87"/>
        <pc:sldMkLst>
          <pc:docMk/>
          <pc:sldMk cId="2956535432" sldId="292"/>
        </pc:sldMkLst>
      </pc:sldChg>
      <pc:sldChg chg="modSp new ord">
        <pc:chgData name="Youmna Badawy" userId="S::youmna.badawy@johnabbott.qc.ca::b530a2ca-c296-40d9-b563-89c5f82abcf4" providerId="AD" clId="Web-{1BF63F28-1809-EEB8-2710-507A819C8F27}" dt="2023-08-22T14:56:26.142" v="105" actId="20577"/>
        <pc:sldMkLst>
          <pc:docMk/>
          <pc:sldMk cId="1343830771" sldId="293"/>
        </pc:sldMkLst>
        <pc:spChg chg="mod">
          <ac:chgData name="Youmna Badawy" userId="S::youmna.badawy@johnabbott.qc.ca::b530a2ca-c296-40d9-b563-89c5f82abcf4" providerId="AD" clId="Web-{1BF63F28-1809-EEB8-2710-507A819C8F27}" dt="2023-08-22T14:56:26.142" v="105" actId="20577"/>
          <ac:spMkLst>
            <pc:docMk/>
            <pc:sldMk cId="1343830771" sldId="293"/>
            <ac:spMk id="2" creationId="{A76F4840-F1ED-3B4D-1042-4BB479E75133}"/>
          </ac:spMkLst>
        </pc:spChg>
      </pc:sldChg>
      <pc:sldChg chg="addSp delSp modSp new">
        <pc:chgData name="Youmna Badawy" userId="S::youmna.badawy@johnabbott.qc.ca::b530a2ca-c296-40d9-b563-89c5f82abcf4" providerId="AD" clId="Web-{1BF63F28-1809-EEB8-2710-507A819C8F27}" dt="2023-08-22T14:59:22.720" v="128" actId="1076"/>
        <pc:sldMkLst>
          <pc:docMk/>
          <pc:sldMk cId="3121184238" sldId="294"/>
        </pc:sldMkLst>
        <pc:spChg chg="mod">
          <ac:chgData name="Youmna Badawy" userId="S::youmna.badawy@johnabbott.qc.ca::b530a2ca-c296-40d9-b563-89c5f82abcf4" providerId="AD" clId="Web-{1BF63F28-1809-EEB8-2710-507A819C8F27}" dt="2023-08-22T14:58:44.079" v="115" actId="20577"/>
          <ac:spMkLst>
            <pc:docMk/>
            <pc:sldMk cId="3121184238" sldId="294"/>
            <ac:spMk id="2" creationId="{C2428380-CA47-CB27-A6BE-301FD8762554}"/>
          </ac:spMkLst>
        </pc:spChg>
        <pc:spChg chg="del">
          <ac:chgData name="Youmna Badawy" userId="S::youmna.badawy@johnabbott.qc.ca::b530a2ca-c296-40d9-b563-89c5f82abcf4" providerId="AD" clId="Web-{1BF63F28-1809-EEB8-2710-507A819C8F27}" dt="2023-08-22T14:58:49.439" v="116"/>
          <ac:spMkLst>
            <pc:docMk/>
            <pc:sldMk cId="3121184238" sldId="294"/>
            <ac:spMk id="3" creationId="{9941E3F2-5C8C-E5AF-4A3C-679825DAE150}"/>
          </ac:spMkLst>
        </pc:spChg>
        <pc:picChg chg="add mod">
          <ac:chgData name="Youmna Badawy" userId="S::youmna.badawy@johnabbott.qc.ca::b530a2ca-c296-40d9-b563-89c5f82abcf4" providerId="AD" clId="Web-{1BF63F28-1809-EEB8-2710-507A819C8F27}" dt="2023-08-22T14:58:52.095" v="118" actId="1076"/>
          <ac:picMkLst>
            <pc:docMk/>
            <pc:sldMk cId="3121184238" sldId="294"/>
            <ac:picMk id="4" creationId="{186A2B9D-02F6-1B5A-B78B-7F86036B4405}"/>
          </ac:picMkLst>
        </pc:picChg>
        <pc:picChg chg="add mod">
          <ac:chgData name="Youmna Badawy" userId="S::youmna.badawy@johnabbott.qc.ca::b530a2ca-c296-40d9-b563-89c5f82abcf4" providerId="AD" clId="Web-{1BF63F28-1809-EEB8-2710-507A819C8F27}" dt="2023-08-22T14:59:00.064" v="120" actId="1076"/>
          <ac:picMkLst>
            <pc:docMk/>
            <pc:sldMk cId="3121184238" sldId="294"/>
            <ac:picMk id="5" creationId="{49D5F244-2D7C-D37A-5486-BF54C4ACBB0E}"/>
          </ac:picMkLst>
        </pc:picChg>
        <pc:picChg chg="add mod">
          <ac:chgData name="Youmna Badawy" userId="S::youmna.badawy@johnabbott.qc.ca::b530a2ca-c296-40d9-b563-89c5f82abcf4" providerId="AD" clId="Web-{1BF63F28-1809-EEB8-2710-507A819C8F27}" dt="2023-08-22T14:59:10.392" v="124" actId="1076"/>
          <ac:picMkLst>
            <pc:docMk/>
            <pc:sldMk cId="3121184238" sldId="294"/>
            <ac:picMk id="6" creationId="{E6C01250-C843-C8C5-87FA-9838BA4860FA}"/>
          </ac:picMkLst>
        </pc:picChg>
        <pc:picChg chg="add mod">
          <ac:chgData name="Youmna Badawy" userId="S::youmna.badawy@johnabbott.qc.ca::b530a2ca-c296-40d9-b563-89c5f82abcf4" providerId="AD" clId="Web-{1BF63F28-1809-EEB8-2710-507A819C8F27}" dt="2023-08-22T14:59:22.720" v="128" actId="1076"/>
          <ac:picMkLst>
            <pc:docMk/>
            <pc:sldMk cId="3121184238" sldId="294"/>
            <ac:picMk id="7" creationId="{94DD911B-441D-251B-9923-FF8E08DE46C6}"/>
          </ac:picMkLst>
        </pc:picChg>
      </pc:sldChg>
      <pc:sldChg chg="addSp modSp new ord">
        <pc:chgData name="Youmna Badawy" userId="S::youmna.badawy@johnabbott.qc.ca::b530a2ca-c296-40d9-b563-89c5f82abcf4" providerId="AD" clId="Web-{1BF63F28-1809-EEB8-2710-507A819C8F27}" dt="2023-08-22T15:47:13.077" v="222"/>
        <pc:sldMkLst>
          <pc:docMk/>
          <pc:sldMk cId="2360931664" sldId="295"/>
        </pc:sldMkLst>
        <pc:spChg chg="mod">
          <ac:chgData name="Youmna Badawy" userId="S::youmna.badawy@johnabbott.qc.ca::b530a2ca-c296-40d9-b563-89c5f82abcf4" providerId="AD" clId="Web-{1BF63F28-1809-EEB8-2710-507A819C8F27}" dt="2023-08-22T15:00:47.345" v="133" actId="20577"/>
          <ac:spMkLst>
            <pc:docMk/>
            <pc:sldMk cId="2360931664" sldId="295"/>
            <ac:spMk id="2" creationId="{323E9094-A409-9C26-3F05-5EE56ADD19C5}"/>
          </ac:spMkLst>
        </pc:spChg>
        <pc:spChg chg="mod">
          <ac:chgData name="Youmna Badawy" userId="S::youmna.badawy@johnabbott.qc.ca::b530a2ca-c296-40d9-b563-89c5f82abcf4" providerId="AD" clId="Web-{1BF63F28-1809-EEB8-2710-507A819C8F27}" dt="2023-08-22T15:06:42.719" v="199" actId="20577"/>
          <ac:spMkLst>
            <pc:docMk/>
            <pc:sldMk cId="2360931664" sldId="295"/>
            <ac:spMk id="3" creationId="{251EF688-BE12-6E69-2FA6-30367073D187}"/>
          </ac:spMkLst>
        </pc:spChg>
        <pc:picChg chg="add mod">
          <ac:chgData name="Youmna Badawy" userId="S::youmna.badawy@johnabbott.qc.ca::b530a2ca-c296-40d9-b563-89c5f82abcf4" providerId="AD" clId="Web-{1BF63F28-1809-EEB8-2710-507A819C8F27}" dt="2023-08-22T15:06:45.828" v="200" actId="1076"/>
          <ac:picMkLst>
            <pc:docMk/>
            <pc:sldMk cId="2360931664" sldId="295"/>
            <ac:picMk id="4" creationId="{35E8E49E-EB0E-0D93-335C-4B9A75CA1DB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39FE5-B705-476A-9868-2414C335C380}" type="datetimeFigureOut">
              <a:rPr lang="fr-CA" smtClean="0"/>
              <a:t>2023-10-04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A9F65-9DAA-44D1-B9A8-596996FBE862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353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/>
              <a:t>Extra slide for studying</a:t>
            </a: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>
              <a:cs typeface="Calibri"/>
            </a:endParaRPr>
          </a:p>
        </p:txBody>
      </p:sp>
      <p:sp>
        <p:nvSpPr>
          <p:cNvPr id="201" name="Google Shape;2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 Slide Show mode, click the arrow to enter the PowerPoint Getting Started Center.</a:t>
            </a:r>
            <a:endParaRPr/>
          </a:p>
        </p:txBody>
      </p:sp>
      <p:sp>
        <p:nvSpPr>
          <p:cNvPr id="545" name="Google Shape;54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59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>
                <a:cs typeface="Calibri"/>
              </a:rPr>
              <a:t>ITX – used for imbedded systems such as routers</a:t>
            </a:r>
            <a:endParaRPr lang="en-US"/>
          </a:p>
        </p:txBody>
      </p:sp>
      <p:sp>
        <p:nvSpPr>
          <p:cNvPr id="188" name="Google Shape;1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00"/>
            </a:pPr>
            <a:r>
              <a:rPr lang="en-US">
                <a:cs typeface="Calibri"/>
              </a:rPr>
              <a:t>Extra slide for studying</a:t>
            </a:r>
            <a:endParaRPr lang="en-US"/>
          </a:p>
        </p:txBody>
      </p:sp>
      <p:sp>
        <p:nvSpPr>
          <p:cNvPr id="195" name="Google Shape;19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1"/>
          <p:cNvSpPr/>
          <p:nvPr/>
        </p:nvSpPr>
        <p:spPr>
          <a:xfrm>
            <a:off x="0" y="1709738"/>
            <a:ext cx="12192000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61"/>
          <p:cNvSpPr txBox="1">
            <a:spLocks noGrp="1"/>
          </p:cNvSpPr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1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1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0967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marL="914400" lvl="1" indent="-3937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0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0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9225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56565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59"/>
          <p:cNvSpPr txBox="1"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9"/>
          <p:cNvSpPr txBox="1">
            <a:spLocks noGrp="1"/>
          </p:cNvSpPr>
          <p:nvPr>
            <p:ph type="subTitle" idx="1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9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9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427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marL="914400" lvl="1" indent="-3937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0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0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722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1"/>
          <p:cNvSpPr/>
          <p:nvPr/>
        </p:nvSpPr>
        <p:spPr>
          <a:xfrm>
            <a:off x="0" y="1709738"/>
            <a:ext cx="12192000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61"/>
          <p:cNvSpPr txBox="1">
            <a:spLocks noGrp="1"/>
          </p:cNvSpPr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1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1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6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62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2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4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596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63"/>
          <p:cNvSpPr txBox="1"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3"/>
          <p:cNvSpPr txBox="1"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6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3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3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" name="Google Shape;5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758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64"/>
          <p:cNvSpPr txBox="1"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" name="Google Shape;6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6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65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body" idx="2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65"/>
          <p:cNvSpPr txBox="1">
            <a:spLocks noGrp="1"/>
          </p:cNvSpPr>
          <p:nvPr>
            <p:ph type="body" idx="3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65"/>
          <p:cNvSpPr txBox="1">
            <a:spLocks noGrp="1"/>
          </p:cNvSpPr>
          <p:nvPr>
            <p:ph type="body" idx="4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6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5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5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047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66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6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6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808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7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7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326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8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68"/>
          <p:cNvSpPr txBox="1">
            <a:spLocks noGrp="1"/>
          </p:cNvSpPr>
          <p:nvPr>
            <p:ph type="body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6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8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8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9133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9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9"/>
          <p:cNvSpPr txBox="1">
            <a:spLocks noGrp="1"/>
          </p:cNvSpPr>
          <p:nvPr>
            <p:ph type="body" idx="1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6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9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9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29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7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0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0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999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71"/>
          <p:cNvSpPr txBox="1">
            <a:spLocks noGrp="1"/>
          </p:cNvSpPr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1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1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1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8198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88324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914400" lvl="1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marL="1371600" lvl="2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marL="2743200" lvl="5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marL="3200400" lvl="6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marL="3657600" lvl="7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marL="4114800" lvl="8" indent="-30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9" name="Google Shape;129;p7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marL="914400" lvl="1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marL="1371600" lvl="2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marL="2743200" lvl="5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marL="3200400" lvl="6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marL="3657600" lvl="7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marL="4114800" lvl="8" indent="-30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0" name="Google Shape;130;p7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4113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56565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4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64"/>
          <p:cNvSpPr txBox="1"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4"/>
          <p:cNvSpPr txBox="1">
            <a:spLocks noGrp="1"/>
          </p:cNvSpPr>
          <p:nvPr>
            <p:ph type="subTitle" idx="1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6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4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4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2" name="Google Shape;22;p64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5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marL="914400" lvl="1" indent="-3937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31" name="Google Shape;31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6"/>
          <p:cNvSpPr/>
          <p:nvPr/>
        </p:nvSpPr>
        <p:spPr>
          <a:xfrm>
            <a:off x="0" y="1709738"/>
            <a:ext cx="12192000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66"/>
          <p:cNvSpPr txBox="1">
            <a:spLocks noGrp="1"/>
          </p:cNvSpPr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67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7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7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47" name="Google Shape;47;p6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48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8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68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8"/>
          <p:cNvSpPr txBox="1">
            <a:spLocks noGrp="1"/>
          </p:cNvSpPr>
          <p:nvPr>
            <p:ph type="body" idx="2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68"/>
          <p:cNvSpPr txBox="1">
            <a:spLocks noGrp="1"/>
          </p:cNvSpPr>
          <p:nvPr>
            <p:ph type="body" idx="3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68"/>
          <p:cNvSpPr txBox="1">
            <a:spLocks noGrp="1"/>
          </p:cNvSpPr>
          <p:nvPr>
            <p:ph type="body" idx="4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6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8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8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59" name="Google Shape;59;p68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0" name="Google Shape;60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" name="Google Shape;63;p69"/>
          <p:cNvSpPr txBox="1"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9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6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9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9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68" name="Google Shape;68;p6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9" name="Google Shape;6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0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" name="Google Shape;72;p70"/>
          <p:cNvSpPr txBox="1"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0"/>
          <p:cNvSpPr txBox="1"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7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0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0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77" name="Google Shape;77;p70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71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1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1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85" name="Google Shape;85;p7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2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2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3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73"/>
          <p:cNvSpPr txBox="1">
            <a:spLocks noGrp="1"/>
          </p:cNvSpPr>
          <p:nvPr>
            <p:ph type="body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7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3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3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4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74"/>
          <p:cNvSpPr txBox="1">
            <a:spLocks noGrp="1"/>
          </p:cNvSpPr>
          <p:nvPr>
            <p:ph type="body" idx="1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7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4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4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75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5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5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12" name="Google Shape;112;p7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76"/>
          <p:cNvSpPr txBox="1">
            <a:spLocks noGrp="1"/>
          </p:cNvSpPr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6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6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6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21" name="Google Shape;121;p7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7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7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buClr>
                <a:srgbClr val="888888"/>
              </a:buClr>
              <a:buSzPts val="1200"/>
              <a:buFont typeface="Quattrocento Sans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5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58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58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11064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6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63"/>
          <p:cNvSpPr txBox="1">
            <a:spLocks noGrp="1"/>
          </p:cNvSpPr>
          <p:nvPr>
            <p:ph type="ftr" idx="11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63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kihow.com/Buy-and-Use-an-Uninterruptible-Power-Supply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wegg.com/insider/how-to-choose-a-pc-power-supply-buying-guide/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7e5oU1c-GWg?feature=oembed" TargetMode="Externa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amboard.google.com/d/1TA_9nVlYkXINf5EjcCX3ZABHw6H2fwhBJ9cW_biNDf0/edit?usp=sharin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qO6AuFc72AA?start=34&amp;feature=oembe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uterhope.com/jargon/n/nic.htm" TargetMode="External"/><Relationship Id="rId13" Type="http://schemas.openxmlformats.org/officeDocument/2006/relationships/hyperlink" Target="https://www.computerhope.com/jargon/p/pciexpre.htm" TargetMode="External"/><Relationship Id="rId3" Type="http://schemas.openxmlformats.org/officeDocument/2006/relationships/hyperlink" Target="https://www.computerhope.com/jargon/v/video-card.htm" TargetMode="External"/><Relationship Id="rId7" Type="http://schemas.openxmlformats.org/officeDocument/2006/relationships/hyperlink" Target="https://www.computerhope.com/jargon/c/cnr.htm" TargetMode="External"/><Relationship Id="rId12" Type="http://schemas.openxmlformats.org/officeDocument/2006/relationships/hyperlink" Target="https://www.computerhope.com/jargon/p/pci.htm" TargetMode="External"/><Relationship Id="rId2" Type="http://schemas.openxmlformats.org/officeDocument/2006/relationships/hyperlink" Target="https://www.computerhope.com/jargon/a/agp.htm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omputerhope.com/jargon/s/souncard.htm" TargetMode="External"/><Relationship Id="rId11" Type="http://schemas.openxmlformats.org/officeDocument/2006/relationships/hyperlink" Target="https://www.computerhope.com/jargon/i/isa.htm" TargetMode="External"/><Relationship Id="rId5" Type="http://schemas.openxmlformats.org/officeDocument/2006/relationships/hyperlink" Target="https://www.computerhope.com/jargon/m/modem.htm" TargetMode="External"/><Relationship Id="rId10" Type="http://schemas.openxmlformats.org/officeDocument/2006/relationships/hyperlink" Target="https://www.computerhope.com/jargon/s/scsi.htm" TargetMode="External"/><Relationship Id="rId4" Type="http://schemas.openxmlformats.org/officeDocument/2006/relationships/hyperlink" Target="https://www.computerhope.com/jargon/a/amr.htm" TargetMode="External"/><Relationship Id="rId9" Type="http://schemas.openxmlformats.org/officeDocument/2006/relationships/hyperlink" Target="https://www.computerhope.com/jargon/e/eisa.htm" TargetMode="External"/><Relationship Id="rId14" Type="http://schemas.openxmlformats.org/officeDocument/2006/relationships/hyperlink" Target="https://www.computerhope.com/jargon/v/vesa.ht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-P28LKWTzr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jpe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60.jpe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cpartpicker.com/list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oltcave.com/pc-airflow-guid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>
              <a:buSzPct val="100000"/>
            </a:pPr>
            <a:br>
              <a:rPr lang="en-US"/>
            </a:br>
            <a:r>
              <a:rPr lang="en-US"/>
              <a:t>Technical Support (420-1N6-AB)</a:t>
            </a:r>
            <a:br>
              <a:rPr lang="en-US"/>
            </a:br>
            <a:r>
              <a:rPr lang="en-US"/>
              <a:t>System Unit Components</a:t>
            </a:r>
          </a:p>
        </p:txBody>
      </p:sp>
      <p:sp>
        <p:nvSpPr>
          <p:cNvPr id="137" name="Google Shape;137;p1"/>
          <p:cNvSpPr txBox="1">
            <a:spLocks noGrp="1"/>
          </p:cNvSpPr>
          <p:nvPr>
            <p:ph type="subTitle" idx="1"/>
          </p:nvPr>
        </p:nvSpPr>
        <p:spPr>
          <a:xfrm>
            <a:off x="838202" y="5110609"/>
            <a:ext cx="11074877" cy="137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F00F-08D0-33D5-78CD-841CD821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Uninterruptible Power Supply</a:t>
            </a:r>
            <a:endParaRPr lang="en-US" err="1"/>
          </a:p>
        </p:txBody>
      </p:sp>
      <p:sp>
        <p:nvSpPr>
          <p:cNvPr id="7" name="Google Shape;177;p32">
            <a:extLst>
              <a:ext uri="{FF2B5EF4-FFF2-40B4-BE49-F238E27FC236}">
                <a16:creationId xmlns:a16="http://schemas.microsoft.com/office/drawing/2014/main" id="{E42C96CC-09F0-EB8E-A585-AE12A29953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6951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41910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 panose="020B0604020202020204" pitchFamily="34" charset="0"/>
              <a:buChar char="•"/>
              <a:defRPr sz="3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914400" lvl="1" indent="-393700" algn="l" defTabSz="914400" rtl="0" eaLnBrk="1" latinLnBrk="0" hangingPunct="1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Font typeface="Arial" panose="020B0604020202020204" pitchFamily="34" charset="0"/>
              <a:buChar char="•"/>
              <a:defRPr sz="26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 panose="020B0604020202020204" pitchFamily="34" charset="0"/>
              <a:buChar char="•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914400" rtl="0" eaLnBrk="1" latinLnBrk="0" hangingPunct="1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 panose="020B0604020202020204" pitchFamily="34" charset="0"/>
              <a:buChar char="•"/>
              <a:defRPr sz="1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1900"/>
              <a:t>In the case of a power outage, an Uninterruptible Power Supply (UPS) can keep a computer running for a few minutes to several hours depending on the sophistication of the UPS. See </a:t>
            </a:r>
            <a:r>
              <a:rPr lang="en-US" sz="1900" u="sng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https://www.wikihow.com/Buy-and-Use-an-Uninterruptible-Power-Supply</a:t>
            </a:r>
            <a:r>
              <a:rPr lang="en-US" sz="1900"/>
              <a:t> for an example</a:t>
            </a:r>
          </a:p>
          <a:p>
            <a:pPr>
              <a:buSzPct val="100000"/>
            </a:pPr>
            <a:r>
              <a:rPr lang="en-US" sz="1900">
                <a:cs typeface="Calibri" panose="020F0502020204030204"/>
              </a:rPr>
              <a:t>We will talk more about uninterruptible power supply when we start speaking about server hardware.</a:t>
            </a:r>
          </a:p>
          <a:p>
            <a:pPr marL="228600" indent="-128270">
              <a:spcBef>
                <a:spcPts val="0"/>
              </a:spcBef>
              <a:buSzPct val="100000"/>
            </a:pPr>
            <a:endParaRPr lang="en-US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0478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2) Power Supply 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6951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2827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Computers can only tolerate slight fluctuations in power without </a:t>
            </a:r>
            <a:r>
              <a:rPr lang="en-US" b="1"/>
              <a:t>needing to shut down</a:t>
            </a:r>
            <a:endParaRPr lang="en-US" b="1">
              <a:cs typeface="Calibri" panose="020F0502020204030204"/>
            </a:endParaRPr>
          </a:p>
          <a:p>
            <a:pPr marL="607695" lvl="1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/>
              <a:t>.</a:t>
            </a:r>
            <a:endParaRPr>
              <a:cs typeface="Calibri" panose="020F0502020204030204"/>
            </a:endParaRPr>
          </a:p>
          <a:p>
            <a:pPr marL="228600" lvl="0" indent="-12827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Important: </a:t>
            </a:r>
            <a:r>
              <a:rPr lang="en-US" b="1">
                <a:solidFill>
                  <a:srgbClr val="FF0000"/>
                </a:solidFill>
              </a:rPr>
              <a:t>Never open a power supply!</a:t>
            </a:r>
            <a:r>
              <a:rPr lang="en-US"/>
              <a:t> The capacitors contained within can keep a dangerous high voltage, high power charge long after being unplugged.</a:t>
            </a:r>
            <a:endParaRPr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B2A0FE-03D9-22BD-3915-4EF436F4626F}"/>
              </a:ext>
            </a:extLst>
          </p:cNvPr>
          <p:cNvSpPr txBox="1"/>
          <p:nvPr/>
        </p:nvSpPr>
        <p:spPr>
          <a:xfrm>
            <a:off x="7686330" y="5407905"/>
            <a:ext cx="3538709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Demo: PSU What are the supported DV outputs?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8065A62A-6957-74E9-17B1-108784E9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377" y="1572535"/>
            <a:ext cx="4345236" cy="38900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E05B5D-5758-0E51-1677-0FFFE9EB1779}"/>
              </a:ext>
            </a:extLst>
          </p:cNvPr>
          <p:cNvSpPr/>
          <p:nvPr/>
        </p:nvSpPr>
        <p:spPr>
          <a:xfrm>
            <a:off x="10126567" y="2393414"/>
            <a:ext cx="1680072" cy="2598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E9094-A409-9C26-3F05-5EE56ADD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Power Supply Connectors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EF688-BE12-6E69-2FA6-30367073D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Most power supply connectors are : 20 + 4 pins</a:t>
            </a:r>
          </a:p>
          <a:p>
            <a:r>
              <a:rPr lang="en-US">
                <a:cs typeface="Calibri"/>
              </a:rPr>
              <a:t>Usually made up of wires of various colors:</a:t>
            </a:r>
          </a:p>
          <a:p>
            <a:pPr lvl="1" indent="-419100">
              <a:buSzPts val="3000"/>
            </a:pPr>
            <a:r>
              <a:rPr lang="en-US">
                <a:cs typeface="Calibri"/>
              </a:rPr>
              <a:t>Yellow 12V</a:t>
            </a:r>
          </a:p>
          <a:p>
            <a:pPr lvl="1" indent="-419100">
              <a:buSzPts val="3000"/>
            </a:pPr>
            <a:r>
              <a:rPr lang="en-US">
                <a:cs typeface="Calibri"/>
              </a:rPr>
              <a:t>Red 5V</a:t>
            </a:r>
          </a:p>
          <a:p>
            <a:pPr lvl="1" indent="-419100">
              <a:buSzPts val="3000"/>
            </a:pPr>
            <a:r>
              <a:rPr lang="en-US">
                <a:cs typeface="Calibri"/>
              </a:rPr>
              <a:t>Orange 3.3V</a:t>
            </a:r>
          </a:p>
          <a:p>
            <a:pPr lvl="1" indent="-419100">
              <a:buSzPts val="3000"/>
            </a:pPr>
            <a:r>
              <a:rPr lang="en-US">
                <a:cs typeface="Calibri"/>
              </a:rPr>
              <a:t>Other colors may be ground 0V</a:t>
            </a:r>
          </a:p>
        </p:txBody>
      </p:sp>
      <p:pic>
        <p:nvPicPr>
          <p:cNvPr id="4" name="Picture 3" descr="A close-up of several colored wires&#10;&#10;Description automatically generated">
            <a:extLst>
              <a:ext uri="{FF2B5EF4-FFF2-40B4-BE49-F238E27FC236}">
                <a16:creationId xmlns:a16="http://schemas.microsoft.com/office/drawing/2014/main" id="{35E8E49E-EB0E-0D93-335C-4B9A75CA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690" y="3064856"/>
            <a:ext cx="2743200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B839-2BAA-75DE-341C-8C905D53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Power Supply Ratings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B8C3C-37BB-7532-88EC-DE10E1E0A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128270">
              <a:buFont typeface="Arial,Sans-Serif" panose="020B0604020202020204" pitchFamily="34" charset="0"/>
            </a:pPr>
            <a:r>
              <a:rPr lang="en-US" sz="2400" b="1">
                <a:solidFill>
                  <a:srgbClr val="FF0000"/>
                </a:solidFill>
                <a:cs typeface="Calibri"/>
              </a:rPr>
              <a:t>Useful for Assignment 1</a:t>
            </a:r>
          </a:p>
          <a:p>
            <a:pPr marL="228600" indent="-128270">
              <a:buFont typeface="Arial,Sans-Serif" panose="020B0604020202020204" pitchFamily="34" charset="0"/>
            </a:pPr>
            <a:r>
              <a:rPr lang="en-US" sz="2400">
                <a:cs typeface="Calibri"/>
              </a:rPr>
              <a:t>Ratings:</a:t>
            </a:r>
          </a:p>
          <a:p>
            <a:pPr lvl="1" indent="-306705">
              <a:buFont typeface="Arial,Sans-Serif" panose="020B0604020202020204" pitchFamily="34" charset="0"/>
            </a:pPr>
            <a:r>
              <a:rPr lang="en-US" sz="2000">
                <a:cs typeface="Calibri"/>
              </a:rPr>
              <a:t>Wattage (amount of power delivered, must be greater than the sum of power required by all parts, some power supplies can provide more power than others)</a:t>
            </a:r>
          </a:p>
          <a:p>
            <a:pPr lvl="1" indent="-306705">
              <a:buFont typeface="Arial,Sans-Serif" panose="020B0604020202020204" pitchFamily="34" charset="0"/>
            </a:pPr>
            <a:r>
              <a:rPr lang="en-US" sz="2000">
                <a:cs typeface="Calibri"/>
              </a:rPr>
              <a:t>Efficiency (Law of thermodynamics: 100% power input cannot be converted to 100% power output; some power supplies have higher efficiency ratings than others)</a:t>
            </a:r>
          </a:p>
          <a:p>
            <a:pPr lvl="1" indent="-306705">
              <a:buFont typeface="Arial,Sans-Serif" panose="020B0604020202020204" pitchFamily="34" charset="0"/>
            </a:pPr>
            <a:r>
              <a:rPr lang="en-US" sz="2000">
                <a:cs typeface="Calibri"/>
              </a:rPr>
              <a:t>For more detailed explanation: </a:t>
            </a:r>
            <a:r>
              <a:rPr lang="en-US" sz="2000" u="sng">
                <a:solidFill>
                  <a:srgbClr val="0563C1"/>
                </a:solidFill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https://www.newegg.com/insider/how-to-choose-a-pc-power-supply-buying-guide/</a:t>
            </a:r>
            <a:r>
              <a:rPr lang="en-US" sz="2000">
                <a:cs typeface="Calibri"/>
              </a:rPr>
              <a:t> </a:t>
            </a:r>
          </a:p>
          <a:p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203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3) Connectors</a:t>
            </a:r>
            <a:endParaRPr lang="fr-CA"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415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These connect specific components to various ports on the motherboard.</a:t>
            </a:r>
            <a:endParaRPr/>
          </a:p>
          <a:p>
            <a:pPr marL="228600" lvl="0" indent="-2143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Most connectors are </a:t>
            </a:r>
            <a:r>
              <a:rPr lang="en-US" b="1"/>
              <a:t>keyed</a:t>
            </a:r>
            <a:r>
              <a:rPr lang="en-US"/>
              <a:t> (can only be inserted one way).</a:t>
            </a:r>
            <a:endParaRPr/>
          </a:p>
          <a:p>
            <a:pPr marL="228600" lvl="0" indent="-21431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Note: Always check the pins if you have trouble with a connector. “If it doesn’t go in like butter, it doesn’t go in at all” -- never force a connection! you are likely going to damage the pins.</a:t>
            </a:r>
            <a:endParaRPr/>
          </a:p>
          <a:p>
            <a:pPr marL="228600" lvl="0" indent="-38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850" y="2315950"/>
            <a:ext cx="5035750" cy="33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8380-CA47-CB27-A6BE-301FD876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 of connectors</a:t>
            </a:r>
            <a:endParaRPr lang="en-US"/>
          </a:p>
        </p:txBody>
      </p:sp>
      <p:pic>
        <p:nvPicPr>
          <p:cNvPr id="4" name="Picture 3" descr="A close-up of several colored wires&#10;&#10;Description automatically generated">
            <a:extLst>
              <a:ext uri="{FF2B5EF4-FFF2-40B4-BE49-F238E27FC236}">
                <a16:creationId xmlns:a16="http://schemas.microsoft.com/office/drawing/2014/main" id="{186A2B9D-02F6-1B5A-B78B-7F86036B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49" y="2342216"/>
            <a:ext cx="1476375" cy="1771650"/>
          </a:xfrm>
          <a:prstGeom prst="rect">
            <a:avLst/>
          </a:prstGeom>
        </p:spPr>
      </p:pic>
      <p:pic>
        <p:nvPicPr>
          <p:cNvPr id="5" name="Picture 4" descr="Close-up of a black and yellow cable&#10;&#10;Description automatically generated">
            <a:extLst>
              <a:ext uri="{FF2B5EF4-FFF2-40B4-BE49-F238E27FC236}">
                <a16:creationId xmlns:a16="http://schemas.microsoft.com/office/drawing/2014/main" id="{49D5F244-2D7C-D37A-5486-BF54C4AC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65" y="2399360"/>
            <a:ext cx="2619375" cy="1743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F06B6-8282-D19B-6536-37725874424D}"/>
              </a:ext>
            </a:extLst>
          </p:cNvPr>
          <p:cNvSpPr txBox="1"/>
          <p:nvPr/>
        </p:nvSpPr>
        <p:spPr>
          <a:xfrm>
            <a:off x="550951" y="1659918"/>
            <a:ext cx="27560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Molex – Less used but still present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03BD2-9DC1-E8EB-B753-8276C435AF4E}"/>
              </a:ext>
            </a:extLst>
          </p:cNvPr>
          <p:cNvSpPr txBox="1"/>
          <p:nvPr/>
        </p:nvSpPr>
        <p:spPr>
          <a:xfrm>
            <a:off x="3517613" y="1617108"/>
            <a:ext cx="27560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Floppy drive connectors (old days)</a:t>
            </a:r>
          </a:p>
        </p:txBody>
      </p:sp>
      <p:pic>
        <p:nvPicPr>
          <p:cNvPr id="9" name="Picture 8" descr="A red and black cable&#10;&#10;Description automatically generated">
            <a:extLst>
              <a:ext uri="{FF2B5EF4-FFF2-40B4-BE49-F238E27FC236}">
                <a16:creationId xmlns:a16="http://schemas.microsoft.com/office/drawing/2014/main" id="{C5ECA8C8-58FB-1A73-6D6C-739D2B9E2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863" y="2475623"/>
            <a:ext cx="2743200" cy="1905511"/>
          </a:xfrm>
          <a:prstGeom prst="rect">
            <a:avLst/>
          </a:prstGeom>
        </p:spPr>
      </p:pic>
      <p:pic>
        <p:nvPicPr>
          <p:cNvPr id="10" name="Picture 9" descr="A close up of a cable&#10;&#10;Description automatically generated">
            <a:extLst>
              <a:ext uri="{FF2B5EF4-FFF2-40B4-BE49-F238E27FC236}">
                <a16:creationId xmlns:a16="http://schemas.microsoft.com/office/drawing/2014/main" id="{C47EFB89-9FF6-0F85-3DF2-5BE0BF97A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389" y="2342617"/>
            <a:ext cx="1951402" cy="19471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BC1841-3B42-1AAD-C13A-3CD04E323B0C}"/>
              </a:ext>
            </a:extLst>
          </p:cNvPr>
          <p:cNvSpPr txBox="1"/>
          <p:nvPr/>
        </p:nvSpPr>
        <p:spPr>
          <a:xfrm>
            <a:off x="6535814" y="1617108"/>
            <a:ext cx="44716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SATA Cables (for hard drives)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747AB-DD2F-9CE3-FFED-C348639D8153}"/>
              </a:ext>
            </a:extLst>
          </p:cNvPr>
          <p:cNvSpPr txBox="1"/>
          <p:nvPr/>
        </p:nvSpPr>
        <p:spPr>
          <a:xfrm>
            <a:off x="6582640" y="1983206"/>
            <a:ext cx="1759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Data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D2694-2112-167B-0EA3-9EB731D45629}"/>
              </a:ext>
            </a:extLst>
          </p:cNvPr>
          <p:cNvSpPr txBox="1"/>
          <p:nvPr/>
        </p:nvSpPr>
        <p:spPr>
          <a:xfrm>
            <a:off x="9622126" y="1659675"/>
            <a:ext cx="1759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Power</a:t>
            </a:r>
            <a:endParaRPr lang="en-US"/>
          </a:p>
        </p:txBody>
      </p:sp>
      <p:pic>
        <p:nvPicPr>
          <p:cNvPr id="14" name="Picture 13" descr="A couple of black and yellow cables&#10;&#10;Description automatically generated">
            <a:extLst>
              <a:ext uri="{FF2B5EF4-FFF2-40B4-BE49-F238E27FC236}">
                <a16:creationId xmlns:a16="http://schemas.microsoft.com/office/drawing/2014/main" id="{D6984233-3383-099C-74DA-FC24E8526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567" y="4517936"/>
            <a:ext cx="1998228" cy="19982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4CB111-5BFF-2255-6A68-637C2B50A0C0}"/>
              </a:ext>
            </a:extLst>
          </p:cNvPr>
          <p:cNvSpPr txBox="1"/>
          <p:nvPr/>
        </p:nvSpPr>
        <p:spPr>
          <a:xfrm>
            <a:off x="584550" y="4290490"/>
            <a:ext cx="2594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PCIe (Video Cards)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8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5AB6-CA3E-828F-7F63-27BB4BBE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4) Motherboard (overview)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5BB67-E022-F302-2EA8-E3465E5A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7730" y="1825625"/>
            <a:ext cx="4996070" cy="4351338"/>
          </a:xfrm>
        </p:spPr>
        <p:txBody>
          <a:bodyPr/>
          <a:lstStyle/>
          <a:p>
            <a:r>
              <a:rPr lang="en-US">
                <a:cs typeface="Calibri"/>
              </a:rPr>
              <a:t>Connects the CPU, RAM, Expansion ports.</a:t>
            </a:r>
          </a:p>
          <a:p>
            <a:r>
              <a:rPr lang="en-US">
                <a:cs typeface="Calibri"/>
              </a:rPr>
              <a:t>Composed of various chips all combined into </a:t>
            </a:r>
            <a:r>
              <a:rPr lang="en-US" b="1">
                <a:cs typeface="Calibri"/>
              </a:rPr>
              <a:t>north </a:t>
            </a:r>
            <a:r>
              <a:rPr lang="en-US">
                <a:cs typeface="Calibri"/>
              </a:rPr>
              <a:t>and </a:t>
            </a:r>
            <a:r>
              <a:rPr lang="en-US" b="1">
                <a:cs typeface="Calibri"/>
              </a:rPr>
              <a:t>south</a:t>
            </a:r>
            <a:r>
              <a:rPr lang="en-US">
                <a:cs typeface="Calibri"/>
              </a:rPr>
              <a:t> bridges</a:t>
            </a:r>
            <a:endParaRPr lang="en-US" err="1">
              <a:cs typeface="Calibri"/>
            </a:endParaRPr>
          </a:p>
          <a:p>
            <a:r>
              <a:rPr lang="en-US">
                <a:cs typeface="Calibri"/>
              </a:rPr>
              <a:t>More on those in a few weeks...</a:t>
            </a:r>
          </a:p>
        </p:txBody>
      </p:sp>
      <p:pic>
        <p:nvPicPr>
          <p:cNvPr id="5" name="Picture 4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D2E62FB4-C192-A335-F4D5-ACD1C2C7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96" y="1761188"/>
            <a:ext cx="4415050" cy="42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4) Motherboard - Form Factors</a:t>
            </a:r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838200" y="1610686"/>
            <a:ext cx="10515600" cy="456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Main circuit board and controls the electrical pathways (</a:t>
            </a:r>
            <a:r>
              <a:rPr lang="en-US" sz="2400">
                <a:solidFill>
                  <a:srgbClr val="0055A4"/>
                </a:solidFill>
              </a:rPr>
              <a:t>buses</a:t>
            </a:r>
            <a:r>
              <a:rPr lang="en-US" sz="2400"/>
              <a:t>) found in a computer.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The buses allow data to travel between the various components of a computer.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Various form factors, e.g. AT, ATX, LPX, BTX, ITX.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 sz="2400"/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584" y="4584700"/>
            <a:ext cx="5943600" cy="22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13D82-F5C0-4AC0-821A-3591FC31DB15}"/>
              </a:ext>
            </a:extLst>
          </p:cNvPr>
          <p:cNvSpPr txBox="1"/>
          <p:nvPr/>
        </p:nvSpPr>
        <p:spPr>
          <a:xfrm>
            <a:off x="371539" y="4082512"/>
            <a:ext cx="25172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IBM 1980s</a:t>
            </a:r>
          </a:p>
          <a:p>
            <a:r>
              <a:rPr lang="en-US">
                <a:cs typeface="Calibri"/>
              </a:rPr>
              <a:t>Huge 12 x 13", no ports</a:t>
            </a:r>
          </a:p>
        </p:txBody>
      </p:sp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9B90204-1B80-0871-2998-729B66598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72" y="4735483"/>
            <a:ext cx="2633032" cy="1974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AC3C0-9712-A9DB-16FB-DA33398F1DC6}"/>
              </a:ext>
            </a:extLst>
          </p:cNvPr>
          <p:cNvSpPr txBox="1"/>
          <p:nvPr/>
        </p:nvSpPr>
        <p:spPr>
          <a:xfrm>
            <a:off x="3854967" y="4082511"/>
            <a:ext cx="1888855" cy="651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1995</a:t>
            </a:r>
          </a:p>
          <a:p>
            <a:r>
              <a:rPr lang="en-US">
                <a:cs typeface="Calibri"/>
              </a:rPr>
              <a:t>12 x 9.6 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6EF06-933E-7F46-3103-A84B1F2B401A}"/>
              </a:ext>
            </a:extLst>
          </p:cNvPr>
          <p:cNvSpPr txBox="1"/>
          <p:nvPr/>
        </p:nvSpPr>
        <p:spPr>
          <a:xfrm>
            <a:off x="5571941" y="4082510"/>
            <a:ext cx="1448479" cy="651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2001</a:t>
            </a:r>
          </a:p>
          <a:p>
            <a:r>
              <a:rPr lang="en-US">
                <a:solidFill>
                  <a:srgbClr val="000000"/>
                </a:solidFill>
                <a:cs typeface="Calibri"/>
              </a:rPr>
              <a:t>9.6" x 9.6"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2FAF3-6A2B-C773-18F0-8AD6915BBAF2}"/>
              </a:ext>
            </a:extLst>
          </p:cNvPr>
          <p:cNvSpPr txBox="1"/>
          <p:nvPr/>
        </p:nvSpPr>
        <p:spPr>
          <a:xfrm>
            <a:off x="7105836" y="4082510"/>
            <a:ext cx="1562284" cy="651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2003</a:t>
            </a:r>
          </a:p>
          <a:p>
            <a:r>
              <a:rPr lang="en-US">
                <a:solidFill>
                  <a:srgbClr val="000000"/>
                </a:solidFill>
                <a:cs typeface="Calibri"/>
              </a:rPr>
              <a:t>6.6x 6.6"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5E78F-B580-EB75-CFB8-9A855D645AFD}"/>
              </a:ext>
            </a:extLst>
          </p:cNvPr>
          <p:cNvSpPr txBox="1"/>
          <p:nvPr/>
        </p:nvSpPr>
        <p:spPr>
          <a:xfrm>
            <a:off x="8163296" y="4081153"/>
            <a:ext cx="1278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arial"/>
              </a:rPr>
              <a:t>2005</a:t>
            </a:r>
          </a:p>
          <a:p>
            <a:r>
              <a:rPr lang="en-US">
                <a:cs typeface="arial"/>
              </a:rPr>
              <a:t>4.7 x 4.7"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C39D0-F93D-A102-1C81-3E071801D39B}"/>
              </a:ext>
            </a:extLst>
          </p:cNvPr>
          <p:cNvSpPr txBox="1"/>
          <p:nvPr/>
        </p:nvSpPr>
        <p:spPr>
          <a:xfrm>
            <a:off x="9128166" y="4081153"/>
            <a:ext cx="1278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arial"/>
              </a:rPr>
              <a:t>2008</a:t>
            </a:r>
          </a:p>
          <a:p>
            <a:r>
              <a:rPr lang="en-US">
                <a:cs typeface="arial"/>
              </a:rPr>
              <a:t>3.9 x 2.8"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075A2-86FB-2D92-9023-8C08785D09D6}"/>
              </a:ext>
            </a:extLst>
          </p:cNvPr>
          <p:cNvSpPr txBox="1"/>
          <p:nvPr/>
        </p:nvSpPr>
        <p:spPr>
          <a:xfrm>
            <a:off x="182583" y="6305055"/>
            <a:ext cx="6551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0000"/>
                </a:solidFill>
                <a:cs typeface="Calibri"/>
              </a:rPr>
              <a:t>AT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8F7E-4924-6B90-A000-60E29804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4) Motherboard - Form Factors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7E128-1ABD-C3C8-9FB6-91D3E1DBC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611556" cy="4351338"/>
          </a:xfrm>
        </p:spPr>
        <p:txBody>
          <a:bodyPr/>
          <a:lstStyle/>
          <a:p>
            <a:r>
              <a:rPr lang="en-US">
                <a:cs typeface="Calibri"/>
              </a:rPr>
              <a:t>You'll notice that the I/O Ports on the mother board is always located around the same area.</a:t>
            </a:r>
          </a:p>
          <a:p>
            <a:r>
              <a:rPr lang="en-US">
                <a:cs typeface="Calibri"/>
              </a:rPr>
              <a:t>This is to keep certain consistency across manufacturer and regardless of the form factors</a:t>
            </a:r>
          </a:p>
        </p:txBody>
      </p:sp>
      <p:pic>
        <p:nvPicPr>
          <p:cNvPr id="4" name="Picture 3" descr="A hand on a computer motherboard&#10;&#10;Description automatically generated">
            <a:extLst>
              <a:ext uri="{FF2B5EF4-FFF2-40B4-BE49-F238E27FC236}">
                <a16:creationId xmlns:a16="http://schemas.microsoft.com/office/drawing/2014/main" id="{2E76B017-F794-9412-4434-D09BEA38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556" y="1983020"/>
            <a:ext cx="4654585" cy="40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7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4) Motherboard (Form Factors)</a:t>
            </a:r>
          </a:p>
        </p:txBody>
      </p:sp>
      <p:sp>
        <p:nvSpPr>
          <p:cNvPr id="198" name="Google Shape;198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 b="1"/>
              <a:t>AT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Invented by IBM in early 1980s, now obsolete.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Huge in size (approximately 12 x 13 inches).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Needed lots of space for power supply and its various chips.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Lacked external ports, only allowed for monitor and keyboard.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698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 b="1"/>
              <a:t>ATX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Created in 1995 to meet the need for more connectors.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Got off to a slow start but by 1998 became the most common form factor.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Biggest change to AT was the rear panel with standard set of ports for expansion.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Power supply position for better airflow, CPU and RAM positioned for easier access.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Variations 12x9in (full size), 9.6x9.6in (microATX), 9x7.5in (FlexATX no longer used).</a:t>
            </a:r>
            <a:endParaRPr/>
          </a:p>
          <a:p>
            <a:pPr marL="228600" lvl="0" indent="-80962" algn="l" rtl="0">
              <a:lnSpc>
                <a:spcPct val="90000"/>
              </a:lnSpc>
              <a:spcBef>
                <a:spcPts val="698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System Unit – Main Inner Components</a:t>
            </a:r>
            <a:endParaRPr lang="fr-CA"/>
          </a:p>
        </p:txBody>
      </p:sp>
      <p:sp>
        <p:nvSpPr>
          <p:cNvPr id="143" name="Google Shape;143;p27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4) Motherboard (Form Factors)</a:t>
            </a:r>
          </a:p>
        </p:txBody>
      </p:sp>
      <p:sp>
        <p:nvSpPr>
          <p:cNvPr id="204" name="Google Shape;204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 b="1"/>
              <a:t>ITX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Created in 2001 to meet the demand for smaller computers.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ITX failed but led to development of  smaller form factor (SSF) motherboards.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MiniITX (6.7x6.7in), NanoITX (4.7x4.7in) and PicoITX (3.8x2.8in)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Commonly used for embedded systems and specialized devices such as routers.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Require very little power, therefore produce less heat.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 b="1"/>
              <a:t>Proprietary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Some computer manufacturers make motherboards that work only with their cases.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Services and upgrades usually need to be handled by authorized dealers.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Often hard to get replacement parts and they are usually expensive.</a:t>
            </a:r>
            <a:endParaRPr/>
          </a:p>
          <a:p>
            <a:pPr marL="228600" lvl="0" indent="-66675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5AB6-CA3E-828F-7F63-27BB4BBE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4.1) Motherboard – CPU Socket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5BB67-E022-F302-2EA8-E3465E5A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7730" y="1825625"/>
            <a:ext cx="4996070" cy="4351338"/>
          </a:xfrm>
        </p:spPr>
        <p:txBody>
          <a:bodyPr>
            <a:normAutofit/>
          </a:bodyPr>
          <a:lstStyle/>
          <a:p>
            <a:r>
              <a:rPr lang="en-US" sz="2400">
                <a:cs typeface="Calibri"/>
              </a:rPr>
              <a:t>Let’s have a closer look at the CPU Socket: This is where the CPU will sit</a:t>
            </a:r>
          </a:p>
        </p:txBody>
      </p:sp>
      <p:pic>
        <p:nvPicPr>
          <p:cNvPr id="6" name="Picture 5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FB70E935-0083-7360-B88A-5E0D915B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4" y="2251387"/>
            <a:ext cx="3448334" cy="33333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67FEDB5-DF67-50F2-1680-CA515D012356}"/>
              </a:ext>
            </a:extLst>
          </p:cNvPr>
          <p:cNvSpPr/>
          <p:nvPr/>
        </p:nvSpPr>
        <p:spPr>
          <a:xfrm>
            <a:off x="2757656" y="2851966"/>
            <a:ext cx="1224528" cy="11395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close up of a computer chip&#10;&#10;Description automatically generated">
            <a:extLst>
              <a:ext uri="{FF2B5EF4-FFF2-40B4-BE49-F238E27FC236}">
                <a16:creationId xmlns:a16="http://schemas.microsoft.com/office/drawing/2014/main" id="{21C1A2B2-565D-F7B2-5896-14323FBA3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625" y="2847490"/>
            <a:ext cx="3300482" cy="3176065"/>
          </a:xfrm>
          <a:prstGeom prst="ellipse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FBA8C4-6D94-D709-011D-6FFBB2933158}"/>
              </a:ext>
            </a:extLst>
          </p:cNvPr>
          <p:cNvCxnSpPr/>
          <p:nvPr/>
        </p:nvCxnSpPr>
        <p:spPr>
          <a:xfrm>
            <a:off x="3637129" y="2846695"/>
            <a:ext cx="4804011" cy="6141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8DC8B7-648E-3F18-EE1D-1C8B237F6329}"/>
              </a:ext>
            </a:extLst>
          </p:cNvPr>
          <p:cNvCxnSpPr>
            <a:cxnSpLocks/>
          </p:cNvCxnSpPr>
          <p:nvPr/>
        </p:nvCxnSpPr>
        <p:spPr>
          <a:xfrm>
            <a:off x="2943367" y="3961261"/>
            <a:ext cx="5713862" cy="2051713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6B770F9-D7EE-B31A-BA46-AC83502FAF8E}"/>
              </a:ext>
            </a:extLst>
          </p:cNvPr>
          <p:cNvSpPr/>
          <p:nvPr/>
        </p:nvSpPr>
        <p:spPr>
          <a:xfrm>
            <a:off x="7170432" y="2840593"/>
            <a:ext cx="3305810" cy="31867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5) CPU</a:t>
            </a:r>
            <a:endParaRPr lang="en-US"/>
          </a:p>
        </p:txBody>
      </p:sp>
      <p:sp>
        <p:nvSpPr>
          <p:cNvPr id="223" name="Google Shape;2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67310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Most important element of the computer in terms of computing power.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Brains of the computer.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Responsible for </a:t>
            </a:r>
            <a:r>
              <a:rPr lang="en-CA" b="1"/>
              <a:t>interpreting </a:t>
            </a:r>
            <a:r>
              <a:rPr lang="en-CA"/>
              <a:t>and </a:t>
            </a:r>
            <a:r>
              <a:rPr lang="en-CA" b="1"/>
              <a:t>executing </a:t>
            </a:r>
            <a:r>
              <a:rPr lang="en-CA"/>
              <a:t>the commands from the software.</a:t>
            </a:r>
            <a:endParaRPr/>
          </a:p>
          <a:p>
            <a:pPr marL="685800" lvl="1" indent="-228600" algn="l">
              <a:lnSpc>
                <a:spcPct val="12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While the CPU is processing one step of the program, the remaining instructions and the data are stored in a special memory called cache.</a:t>
            </a:r>
            <a:endParaRPr/>
          </a:p>
          <a:p>
            <a:pPr marL="228600">
              <a:lnSpc>
                <a:spcPct val="120000"/>
              </a:lnSpc>
              <a:spcBef>
                <a:spcPts val="663"/>
              </a:spcBef>
              <a:buSzPct val="100000"/>
            </a:pPr>
            <a:endParaRPr lang="en-CA"/>
          </a:p>
          <a:p>
            <a:pPr marL="228600" indent="-228600">
              <a:lnSpc>
                <a:spcPct val="120000"/>
              </a:lnSpc>
              <a:spcBef>
                <a:spcPts val="765"/>
              </a:spcBef>
              <a:buSzPct val="100000"/>
            </a:pPr>
            <a:endParaRPr lang="en-CA"/>
          </a:p>
        </p:txBody>
      </p:sp>
      <p:pic>
        <p:nvPicPr>
          <p:cNvPr id="4" name="Picture 3" descr="A close up of a computer chip&#10;&#10;Description automatically generated">
            <a:extLst>
              <a:ext uri="{FF2B5EF4-FFF2-40B4-BE49-F238E27FC236}">
                <a16:creationId xmlns:a16="http://schemas.microsoft.com/office/drawing/2014/main" id="{BB9F3800-26CA-F41C-B6FF-63365B07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009" y="1895475"/>
            <a:ext cx="5989982" cy="3365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F3E92-AFBB-60EF-2795-64E6E1FF0BF8}"/>
              </a:ext>
            </a:extLst>
          </p:cNvPr>
          <p:cNvSpPr txBox="1"/>
          <p:nvPr/>
        </p:nvSpPr>
        <p:spPr>
          <a:xfrm>
            <a:off x="6817967" y="59220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Arial"/>
              </a:rPr>
              <a:t>More on this on week 5</a:t>
            </a:r>
          </a:p>
        </p:txBody>
      </p:sp>
    </p:spTree>
    <p:extLst>
      <p:ext uri="{BB962C8B-B14F-4D97-AF65-F5344CB8AC3E}">
        <p14:creationId xmlns:p14="http://schemas.microsoft.com/office/powerpoint/2010/main" val="200007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CA"/>
              <a:t>How to Connect a CPU?</a:t>
            </a:r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body" idx="1"/>
          </p:nvPr>
        </p:nvSpPr>
        <p:spPr>
          <a:xfrm>
            <a:off x="831851" y="1489075"/>
            <a:ext cx="10515600" cy="99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</a:pPr>
            <a:r>
              <a:rPr lang="en-CA" b="0">
                <a:solidFill>
                  <a:srgbClr val="7F7F7F"/>
                </a:solidFill>
              </a:rPr>
              <a:t>CPU connection on the motherboard is known as the CPU socket.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</a:pPr>
            <a:r>
              <a:rPr lang="en-CA" b="0">
                <a:solidFill>
                  <a:srgbClr val="7F7F7F"/>
                </a:solidFill>
              </a:rPr>
              <a:t>The CPU is connected to the motherboard in one of two ways:</a:t>
            </a: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body" idx="2"/>
          </p:nvPr>
        </p:nvSpPr>
        <p:spPr>
          <a:xfrm>
            <a:off x="831851" y="2743781"/>
            <a:ext cx="5156200" cy="34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</a:pPr>
            <a:r>
              <a:rPr lang="en-CA"/>
              <a:t>Pin Grid Array – PGA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</a:pPr>
            <a:r>
              <a:rPr lang="en-CA"/>
              <a:t>Pins are on the CPU (underside of the processor).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</a:pPr>
            <a:r>
              <a:rPr lang="en-CA"/>
              <a:t>Socket on motherboard includes holes that line up </a:t>
            </a:r>
            <a:br>
              <a:rPr lang="en-CA"/>
            </a:br>
            <a:r>
              <a:rPr lang="en-CA"/>
              <a:t>with the CPU pins.</a:t>
            </a:r>
            <a:endParaRPr/>
          </a:p>
          <a:p>
            <a:pPr marL="1143000" lvl="2" indent="-1524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endParaRPr/>
          </a:p>
          <a:p>
            <a:pPr marL="685800" lvl="1" indent="-1397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</a:pPr>
            <a:endParaRPr/>
          </a:p>
          <a:p>
            <a:pPr marL="228600" lvl="0" indent="-127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body" idx="4"/>
          </p:nvPr>
        </p:nvSpPr>
        <p:spPr>
          <a:xfrm>
            <a:off x="6189664" y="2743781"/>
            <a:ext cx="5157787" cy="342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</a:pPr>
            <a:r>
              <a:rPr lang="en-CA"/>
              <a:t>Land Grid Array – LGA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</a:pPr>
            <a:r>
              <a:rPr lang="en-CA"/>
              <a:t>Pins are on the motherboard (on socket) instead </a:t>
            </a:r>
            <a:br>
              <a:rPr lang="en-CA"/>
            </a:br>
            <a:r>
              <a:rPr lang="en-CA"/>
              <a:t>of on the processor.</a:t>
            </a:r>
            <a:endParaRPr/>
          </a:p>
          <a:p>
            <a:pPr marL="228600" lvl="0" indent="-127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endParaRPr/>
          </a:p>
        </p:txBody>
      </p:sp>
      <p:pic>
        <p:nvPicPr>
          <p:cNvPr id="259" name="Google Shape;25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2654" y="3839542"/>
            <a:ext cx="14573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8291" y="4496767"/>
            <a:ext cx="20574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2791" y="5477479"/>
            <a:ext cx="1527075" cy="13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0178" y="3795770"/>
            <a:ext cx="1883192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18991" y="4753398"/>
            <a:ext cx="3313250" cy="178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90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FCBE-A4D0-7D79-EBB7-4636E587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Brands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54205-350F-FB65-8F9A-BD44543DD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03B36-53C5-C1EE-EC1F-4ECDB554459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Higher price CPUs </a:t>
            </a:r>
          </a:p>
          <a:p>
            <a:r>
              <a:rPr lang="en-US"/>
              <a:t>Excellent for a variety of tasks</a:t>
            </a:r>
          </a:p>
          <a:p>
            <a:r>
              <a:rPr lang="en-US"/>
              <a:t>Good balance in performance and heavy processing 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55CEE-7F1C-F76A-48B0-95FE22EEE2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AMD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026F34-9506-1D44-1196-A4D42B069F43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/>
              <a:t>Good budget CPUs for gaming</a:t>
            </a:r>
          </a:p>
          <a:p>
            <a:r>
              <a:rPr lang="en-US"/>
              <a:t>Very good for PCs focused on gaming</a:t>
            </a:r>
          </a:p>
          <a:p>
            <a:r>
              <a:rPr lang="en-US"/>
              <a:t>Less power consumption</a:t>
            </a:r>
          </a:p>
          <a:p>
            <a:r>
              <a:rPr lang="en-US"/>
              <a:t>Less heat.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FE8305E-838F-DAEE-1085-4324FC69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72" y="3361185"/>
            <a:ext cx="5030541" cy="3280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8E1CC6-3E94-F720-CF5E-9D9C7EAFBF4C}"/>
              </a:ext>
            </a:extLst>
          </p:cNvPr>
          <p:cNvSpPr txBox="1"/>
          <p:nvPr/>
        </p:nvSpPr>
        <p:spPr>
          <a:xfrm>
            <a:off x="8907887" y="4306373"/>
            <a:ext cx="28467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Arial"/>
              </a:rPr>
              <a:t>Very Important for lab2</a:t>
            </a:r>
          </a:p>
        </p:txBody>
      </p:sp>
    </p:spTree>
    <p:extLst>
      <p:ext uri="{BB962C8B-B14F-4D97-AF65-F5344CB8AC3E}">
        <p14:creationId xmlns:p14="http://schemas.microsoft.com/office/powerpoint/2010/main" val="289112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Core Components</a:t>
            </a:r>
            <a:endParaRPr/>
          </a:p>
        </p:txBody>
      </p:sp>
      <p:sp>
        <p:nvSpPr>
          <p:cNvPr id="287" name="Google Shape;287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“Man-in-a-box”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Clever guy who can perform any mathematical function quickly.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He lives in a closed-up box so it is hard to communicate with him.</a:t>
            </a:r>
            <a:endParaRPr/>
          </a:p>
        </p:txBody>
      </p:sp>
      <p:pic>
        <p:nvPicPr>
          <p:cNvPr id="288" name="Google Shape;288;p48" descr="https://lh6.googleusercontent.com/O1lC524a3sC77tbZEKM59LJH1T6ooZ6tl5hpg0hZfjOVM4ykypbbHJpBd-EMVjaXnvJFI610N5Ol4A89lZdTHrcYeW3mG9U2HJOLV5T9ERPUrnTAeRq8oQq4vBfWkjWrI9kCo2EyjB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500" y="4260062"/>
            <a:ext cx="5269924" cy="228509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9" name="Google Shape;289;p48" descr="https://lh6.googleusercontent.com/1H92imnIw-9Qv7EUVXz5ioM4yRpEhxjo4QaoPfYBCJ7CMnlTekOkh0pQBsxgs8KwSVxey-sjFBgnacOCKo6hC9NI2Kza0v1gZwB5Q50eQRrSE-8OL_crZmCFg_hlyTUxr4w_WnWVAGQ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4061" y="4438297"/>
            <a:ext cx="1150049" cy="96431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0" name="Google Shape;290;p48" descr="https://lh6.googleusercontent.com/h85FFyoFW_hQLtC6Cqz422s3ZjPpA3Y7-bY1-3reL6hx35yzF2P9PgVW9HZOocS7m9hFCzBTB5ac7dUwJ-O51rPeFisHDX7ZYhjjONDKYnu-u8XTjTcCZSS5XNpPW6Tnxf63jCyc_f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0013" y="5486195"/>
            <a:ext cx="3456374" cy="119434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1" name="Google Shape;291;p48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8433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Analogy: “Man in a Box”</a:t>
            </a:r>
            <a:endParaRPr/>
          </a:p>
        </p:txBody>
      </p:sp>
      <p:sp>
        <p:nvSpPr>
          <p:cNvPr id="297" name="Google Shape;297;p49"/>
          <p:cNvSpPr txBox="1">
            <a:spLocks noGrp="1"/>
          </p:cNvSpPr>
          <p:nvPr>
            <p:ph type="body" idx="1"/>
          </p:nvPr>
        </p:nvSpPr>
        <p:spPr>
          <a:xfrm>
            <a:off x="838200" y="1828801"/>
            <a:ext cx="10515600" cy="434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Imagine we install a set of 16 lightbulbs </a:t>
            </a:r>
            <a:endParaRPr/>
          </a:p>
          <a:p>
            <a:pPr marL="685800" lvl="1" indent="-228600" algn="l" rtl="0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(8 inside, 8 outside).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These can be controlled by us and by the man-in-the-box.</a:t>
            </a:r>
            <a:br>
              <a:rPr lang="en-US"/>
            </a:br>
            <a:r>
              <a:rPr lang="en-US"/>
              <a:t>This is our external data bus (EDB).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We can communicate with each other as long as we agree ahead of time what each pattern of light bulbs means.</a:t>
            </a:r>
            <a:br>
              <a:rPr lang="en-US"/>
            </a:br>
            <a:endParaRPr/>
          </a:p>
        </p:txBody>
      </p:sp>
      <p:pic>
        <p:nvPicPr>
          <p:cNvPr id="298" name="Google Shape;298;p49" descr="https://lh6.googleusercontent.com/h85FFyoFW_hQLtC6Cqz422s3ZjPpA3Y7-bY1-3reL6hx35yzF2P9PgVW9HZOocS7m9hFCzBTB5ac7dUwJ-O51rPeFisHDX7ZYhjjONDKYnu-u8XTjTcCZSS5XNpPW6Tnxf63jCyc_f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121" y="5250949"/>
            <a:ext cx="4160700" cy="143772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9" name="Google Shape;299;p49" descr="https://lh6.googleusercontent.com/1H92imnIw-9Qv7EUVXz5ioM4yRpEhxjo4QaoPfYBCJ7CMnlTekOkh0pQBsxgs8KwSVxey-sjFBgnacOCKo6hC9NI2Kza0v1gZwB5Q50eQRrSE-8OL_crZmCFg_hlyTUxr4w_WnWVAGQ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2114" y="1404884"/>
            <a:ext cx="1610686" cy="135055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0" name="Google Shape;300;p49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457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Codebook</a:t>
            </a:r>
            <a:endParaRPr/>
          </a:p>
        </p:txBody>
      </p:sp>
      <p:sp>
        <p:nvSpPr>
          <p:cNvPr id="306" name="Google Shape;306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endParaRPr lang="en-US" b="1">
              <a:solidFill>
                <a:srgbClr val="0055A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lang="en-US" b="1">
                <a:solidFill>
                  <a:srgbClr val="0055A4"/>
                </a:solidFill>
              </a:rPr>
              <a:t>Codebook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This defines the commands that we can give to the man in the box.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If we both have a copy, then we can give him commands and he can understand them.</a:t>
            </a:r>
            <a:br>
              <a:rPr lang="en-US"/>
            </a:br>
            <a:endParaRPr/>
          </a:p>
        </p:txBody>
      </p:sp>
      <p:pic>
        <p:nvPicPr>
          <p:cNvPr id="308" name="Google Shape;308;p50" descr="https://lh5.googleusercontent.com/aR82ei6z2ZCTpVJLBlTSDSWHGLPNpESXmpg6qEIe6EqA4QkmnQdV6r0lbeMCa2_oEXBgzg1GLIot_dCzLpPcdlzxwB1YKivY4xfLyo5D02oW5oM_r1xlLDKMbHccdRc9Bwe93IVqZm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7598" y="4985895"/>
            <a:ext cx="5577499" cy="126596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9" name="Google Shape;309;p50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769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D056-4ADF-EBE5-98BB-60759C94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238CC-E043-FB00-7BEC-BAF950090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spcBef>
                <a:spcPts val="0"/>
              </a:spcBef>
              <a:buNone/>
            </a:pPr>
            <a:r>
              <a:rPr lang="en-US" sz="2600" b="1">
                <a:solidFill>
                  <a:srgbClr val="0055A4"/>
                </a:solidFill>
                <a:latin typeface="Segoe UI"/>
                <a:cs typeface="Segoe UI"/>
              </a:rPr>
              <a:t>Registers</a:t>
            </a:r>
            <a:endParaRPr lang="en-US" sz="2600">
              <a:solidFill>
                <a:srgbClr val="0055A4"/>
              </a:solidFill>
              <a:latin typeface="Segoe UI"/>
              <a:cs typeface="Segoe UI"/>
            </a:endParaRPr>
          </a:p>
          <a:p>
            <a:pPr marL="228600" indent="-228600">
              <a:spcBef>
                <a:spcPts val="765"/>
              </a:spcBef>
              <a:buFont typeface="Arial,Sans-Serif"/>
            </a:pPr>
            <a:r>
              <a:rPr lang="en-US" sz="2600">
                <a:latin typeface="Arial"/>
                <a:cs typeface="Arial"/>
              </a:rPr>
              <a:t>We can give the man some work and see what he replies.</a:t>
            </a:r>
          </a:p>
          <a:p>
            <a:pPr marL="228600" indent="-228600">
              <a:spcBef>
                <a:spcPts val="765"/>
              </a:spcBef>
              <a:buFont typeface="Arial,Sans-Serif"/>
            </a:pPr>
            <a:r>
              <a:rPr lang="en-US" sz="2600">
                <a:latin typeface="Arial"/>
                <a:cs typeface="Arial"/>
              </a:rPr>
              <a:t>But to do his work, the man needs at least four workstations.</a:t>
            </a:r>
          </a:p>
          <a:p>
            <a:pPr marL="228600" indent="-228600">
              <a:spcBef>
                <a:spcPts val="765"/>
              </a:spcBef>
              <a:buFont typeface="Arial,Sans-Serif"/>
            </a:pPr>
            <a:r>
              <a:rPr lang="en-US" sz="2600">
                <a:latin typeface="Arial"/>
                <a:cs typeface="Arial"/>
              </a:rPr>
              <a:t>General purpose registers are the most common. AX, BX, CX, DX (Intel).</a:t>
            </a:r>
          </a:p>
          <a:p>
            <a:pPr>
              <a:spcBef>
                <a:spcPts val="765"/>
              </a:spcBef>
            </a:pPr>
            <a:endParaRPr lang="en-US" sz="2600">
              <a:latin typeface="Segoe UI"/>
              <a:cs typeface="Segoe UI"/>
            </a:endParaRPr>
          </a:p>
          <a:p>
            <a:endParaRPr lang="en-US"/>
          </a:p>
        </p:txBody>
      </p:sp>
      <p:pic>
        <p:nvPicPr>
          <p:cNvPr id="4" name="Picture 3" descr="https://lh3.googleusercontent.com/Df2gbvultz3nuYp1zlSHcE4USB3xyXZGn1B5fTCz9PREYyHARD-Lf0G-AsqACjYKE0NVkApDnGheDYVYXixIby030Xpy-AdCHaujMmULCnHtik6eTW8-ieQopVFm5no4Al-lc9fOTDM">
            <a:extLst>
              <a:ext uri="{FF2B5EF4-FFF2-40B4-BE49-F238E27FC236}">
                <a16:creationId xmlns:a16="http://schemas.microsoft.com/office/drawing/2014/main" id="{561E90F4-9397-BCE5-691A-DE1D41972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062" y="3955961"/>
            <a:ext cx="3816439" cy="19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Clock</a:t>
            </a:r>
            <a:endParaRPr/>
          </a:p>
        </p:txBody>
      </p:sp>
      <p:sp>
        <p:nvSpPr>
          <p:cNvPr id="315" name="Google Shape;315;p51"/>
          <p:cNvSpPr txBox="1">
            <a:spLocks noGrp="1"/>
          </p:cNvSpPr>
          <p:nvPr>
            <p:ph type="body" idx="1"/>
          </p:nvPr>
        </p:nvSpPr>
        <p:spPr>
          <a:xfrm>
            <a:off x="609600" y="1510018"/>
            <a:ext cx="10744200" cy="4666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Now we are ready to put our man to work.</a:t>
            </a:r>
            <a:br>
              <a:rPr lang="en-US" sz="2400"/>
            </a:br>
            <a:r>
              <a:rPr lang="en-US" sz="2400"/>
              <a:t>We can send him the first command by lighting up the wires on the EDB.</a:t>
            </a:r>
            <a:br>
              <a:rPr lang="en-US" sz="2400"/>
            </a:b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But how does he know when we have finished setting up the light bulbs?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 sz="2400"/>
          </a:p>
        </p:txBody>
      </p:sp>
      <p:pic>
        <p:nvPicPr>
          <p:cNvPr id="316" name="Google Shape;316;p51" descr="https://lh5.googleusercontent.com/LAovlbBJWc2HAXU84sff4Gf_naqc1m8FIOHqB22Son-b8w1mPbsGHalx0OP_0J2jbaWWT2ECFoSeYvC4hW1HMiyyd2R_ivmRqjxCs8T3tMiMHfDadXUcw2oKQHLAE9fPN8Hq2GB76D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7501" y="3309107"/>
            <a:ext cx="5528397" cy="28678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7" name="Google Shape;317;p51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16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7BB5-DC69-EFBA-8F7B-7EC0C310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Instructor prep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8E29D-E20D-6875-1351-F49D8B93D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Take apart a computer and bring it in class</a:t>
            </a:r>
          </a:p>
          <a:p>
            <a:r>
              <a:rPr lang="en-US"/>
              <a:t>Have additional components ready to circulate </a:t>
            </a:r>
          </a:p>
          <a:p>
            <a:pPr lvl="1"/>
            <a:r>
              <a:rPr lang="fr-CA"/>
              <a:t>PSU</a:t>
            </a:r>
          </a:p>
          <a:p>
            <a:pPr lvl="1"/>
            <a:r>
              <a:rPr lang="fr-CA" err="1"/>
              <a:t>Motherboard</a:t>
            </a:r>
            <a:r>
              <a:rPr lang="fr-CA"/>
              <a:t> </a:t>
            </a:r>
            <a:r>
              <a:rPr lang="fr-CA" err="1"/>
              <a:t>with</a:t>
            </a:r>
            <a:r>
              <a:rPr lang="fr-CA"/>
              <a:t> a </a:t>
            </a:r>
            <a:r>
              <a:rPr lang="fr-CA" err="1"/>
              <a:t>different</a:t>
            </a:r>
            <a:r>
              <a:rPr lang="fr-CA"/>
              <a:t> </a:t>
            </a:r>
            <a:r>
              <a:rPr lang="fr-CA" err="1"/>
              <a:t>form</a:t>
            </a:r>
            <a:r>
              <a:rPr lang="fr-CA"/>
              <a:t> factor </a:t>
            </a:r>
          </a:p>
          <a:p>
            <a:pPr lvl="1"/>
            <a:r>
              <a:rPr lang="fr-CA"/>
              <a:t>CPU PGA</a:t>
            </a:r>
          </a:p>
          <a:p>
            <a:pPr lvl="1"/>
            <a:r>
              <a:rPr lang="fr-CA"/>
              <a:t>CPU LDA</a:t>
            </a:r>
          </a:p>
          <a:p>
            <a:pPr lvl="1"/>
            <a:r>
              <a:rPr lang="fr-CA"/>
              <a:t>RAM </a:t>
            </a:r>
          </a:p>
          <a:p>
            <a:pPr lvl="1"/>
            <a:r>
              <a:rPr lang="fr-CA"/>
              <a:t>HHD</a:t>
            </a:r>
          </a:p>
          <a:p>
            <a:pPr lvl="1"/>
            <a:r>
              <a:rPr lang="fr-CA"/>
              <a:t>SSD</a:t>
            </a:r>
          </a:p>
          <a:p>
            <a:pPr lvl="1"/>
            <a:r>
              <a:rPr lang="fr-CA"/>
              <a:t>Heat </a:t>
            </a:r>
            <a:r>
              <a:rPr lang="fr-CA" err="1"/>
              <a:t>sink</a:t>
            </a:r>
            <a:endParaRPr lang="fr-CA"/>
          </a:p>
          <a:p>
            <a:pPr lvl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3554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6.1) Cooling Devices - Fans</a:t>
            </a:r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body" idx="1"/>
          </p:nvPr>
        </p:nvSpPr>
        <p:spPr>
          <a:xfrm>
            <a:off x="915256" y="1825625"/>
            <a:ext cx="67227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indent="-200025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/>
              <a:t>The flow of current between the electronic components generates heat. </a:t>
            </a:r>
            <a:r>
              <a:rPr lang="en-US">
                <a:solidFill>
                  <a:srgbClr val="FF0000"/>
                </a:solidFill>
              </a:rPr>
              <a:t>The man in the box is heating!!</a:t>
            </a:r>
            <a:endParaRPr>
              <a:solidFill>
                <a:srgbClr val="FF0000"/>
              </a:solidFill>
            </a:endParaRPr>
          </a:p>
          <a:p>
            <a:pPr marL="228600" lvl="0" indent="-20002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55A4"/>
              </a:buClr>
              <a:buSzPct val="100000"/>
              <a:buChar char="•"/>
            </a:pPr>
            <a:r>
              <a:rPr lang="en-US">
                <a:solidFill>
                  <a:srgbClr val="0055A4"/>
                </a:solidFill>
              </a:rPr>
              <a:t>Fans</a:t>
            </a:r>
            <a:r>
              <a:rPr lang="en-US"/>
              <a:t> inside the case increase airflow and removes heat.</a:t>
            </a:r>
            <a:endParaRPr/>
          </a:p>
          <a:p>
            <a:pPr marL="228600" lvl="0" indent="-200025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Occasionally video cards or other components have their own fans to cool them.</a:t>
            </a:r>
            <a:endParaRPr/>
          </a:p>
          <a:p>
            <a:pPr marL="228600" lvl="0" indent="-38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  <p:pic>
        <p:nvPicPr>
          <p:cNvPr id="2" name="Online Media 1" title="cpu fan animation @500 RPM">
            <a:hlinkClick r:id="" action="ppaction://media"/>
            <a:extLst>
              <a:ext uri="{FF2B5EF4-FFF2-40B4-BE49-F238E27FC236}">
                <a16:creationId xmlns:a16="http://schemas.microsoft.com/office/drawing/2014/main" id="{37717FA1-150A-991E-9CBF-E20A610789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34269" y="2120686"/>
            <a:ext cx="4209551" cy="307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8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AADA-03FD-633F-AC5C-F61290F0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Activity: Cooling devices Fans vs Liquid cooling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865FF-848D-78C7-F16A-E78E3C8C1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With a partner take 5-7 minutes to research the major differences between Fans and liquid cooling devices.</a:t>
            </a:r>
          </a:p>
          <a:p>
            <a:r>
              <a:rPr lang="en-US" dirty="0">
                <a:cs typeface="Calibri"/>
              </a:rPr>
              <a:t>Add the pros and cons in </a:t>
            </a:r>
            <a:r>
              <a:rPr lang="en-US" dirty="0">
                <a:cs typeface="Calibri"/>
                <a:hlinkClick r:id="rId2"/>
              </a:rPr>
              <a:t>this </a:t>
            </a:r>
            <a:r>
              <a:rPr lang="en-US" dirty="0" err="1">
                <a:cs typeface="Calibri"/>
                <a:hlinkClick r:id="rId2"/>
              </a:rPr>
              <a:t>jamboard</a:t>
            </a:r>
            <a:endParaRPr lang="en-US" dirty="0">
              <a:cs typeface="Calibri"/>
              <a:hlinkClick r:id="rId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8E581-2266-B75D-FFAB-94FC96D7A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7" y="3516545"/>
            <a:ext cx="3176154" cy="2382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01F30F-35A4-3DB6-D3D7-359EF429B04D}"/>
              </a:ext>
            </a:extLst>
          </p:cNvPr>
          <p:cNvSpPr txBox="1"/>
          <p:nvPr/>
        </p:nvSpPr>
        <p:spPr>
          <a:xfrm>
            <a:off x="5751816" y="4445927"/>
            <a:ext cx="6911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cs typeface="Calibri"/>
              </a:rPr>
              <a:t>VS</a:t>
            </a:r>
          </a:p>
        </p:txBody>
      </p:sp>
      <p:pic>
        <p:nvPicPr>
          <p:cNvPr id="7" name="Picture 6" descr="A close-up of a fan&#10;&#10;Description automatically generated">
            <a:extLst>
              <a:ext uri="{FF2B5EF4-FFF2-40B4-BE49-F238E27FC236}">
                <a16:creationId xmlns:a16="http://schemas.microsoft.com/office/drawing/2014/main" id="{1A0E8FB0-F996-55DE-138E-AB97C43F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378" y="3569254"/>
            <a:ext cx="2280863" cy="26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53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559E-3DF2-1309-AF8B-1071F8C4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6.2) Cooling Devices – Heat sinks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42126-5833-07FD-77C9-A406AB8D0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0671" y="1825625"/>
            <a:ext cx="6363129" cy="4351338"/>
          </a:xfrm>
        </p:spPr>
        <p:txBody>
          <a:bodyPr/>
          <a:lstStyle/>
          <a:p>
            <a:pPr marL="228600" indent="-200025">
              <a:lnSpc>
                <a:spcPct val="114999"/>
              </a:lnSpc>
              <a:buFont typeface="Arial,Sans-Serif" panose="020B0604020202020204" pitchFamily="34" charset="0"/>
            </a:pPr>
            <a:r>
              <a:rPr lang="en-US" sz="2800">
                <a:solidFill>
                  <a:srgbClr val="0055A4"/>
                </a:solidFill>
                <a:cs typeface="Calibri"/>
              </a:rPr>
              <a:t>Heat sinks </a:t>
            </a:r>
            <a:r>
              <a:rPr lang="en-US" sz="2800">
                <a:cs typeface="Calibri"/>
              </a:rPr>
              <a:t>also draw heat away from the CPU core. </a:t>
            </a:r>
          </a:p>
          <a:p>
            <a:pPr marL="685800" lvl="1" indent="-203200">
              <a:lnSpc>
                <a:spcPct val="114999"/>
              </a:lnSpc>
              <a:buFont typeface="Arial,Sans-Serif" panose="020B0604020202020204" pitchFamily="34" charset="0"/>
            </a:pPr>
            <a:r>
              <a:rPr lang="en-US" sz="2400">
                <a:cs typeface="Calibri"/>
              </a:rPr>
              <a:t>A heat sink is a piece of copper or aluminum that resides between the processor and the CPU fan. </a:t>
            </a:r>
          </a:p>
          <a:p>
            <a:pPr marL="685800" lvl="1" indent="-203200">
              <a:lnSpc>
                <a:spcPct val="114999"/>
              </a:lnSpc>
              <a:buFont typeface="Arial,Sans-Serif" panose="020B0604020202020204" pitchFamily="34" charset="0"/>
            </a:pPr>
            <a:r>
              <a:rPr lang="en-US" sz="2400">
                <a:cs typeface="Calibri"/>
              </a:rPr>
              <a:t>It absorbs the heat from the processor and the fan disperses the heat.</a:t>
            </a:r>
          </a:p>
          <a:p>
            <a:pPr marL="685800" lvl="1" indent="-203200">
              <a:lnSpc>
                <a:spcPct val="114999"/>
              </a:lnSpc>
              <a:buFont typeface="Arial,Sans-Serif" panose="020B0604020202020204" pitchFamily="34" charset="0"/>
            </a:pPr>
            <a:r>
              <a:rPr lang="en-US" sz="2400">
                <a:cs typeface="Calibri"/>
              </a:rPr>
              <a:t>Increase of the surface area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Online Media 3" title="What is a Heat Sink?">
            <a:hlinkClick r:id="" action="ppaction://media"/>
            <a:extLst>
              <a:ext uri="{FF2B5EF4-FFF2-40B4-BE49-F238E27FC236}">
                <a16:creationId xmlns:a16="http://schemas.microsoft.com/office/drawing/2014/main" id="{0320D5C0-9635-9327-39B4-5BD6E916B4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52124" y="2334731"/>
            <a:ext cx="4235235" cy="32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25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5AB6-CA3E-828F-7F63-27BB4BBE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Internal Components: 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General Overview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5BB67-E022-F302-2EA8-E3465E5A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7730" y="1825625"/>
            <a:ext cx="4996070" cy="4351338"/>
          </a:xfrm>
        </p:spPr>
        <p:txBody>
          <a:bodyPr/>
          <a:lstStyle/>
          <a:p>
            <a:r>
              <a:rPr lang="en-US">
                <a:cs typeface="Calibri"/>
              </a:rPr>
              <a:t>Let's have a closer look at the RAM slots and RAM</a:t>
            </a:r>
            <a:endParaRPr lang="en-US"/>
          </a:p>
        </p:txBody>
      </p:sp>
      <p:pic>
        <p:nvPicPr>
          <p:cNvPr id="4" name="Picture 3" descr="A green circuit board with red labels&#10;&#10;Description automatically generated">
            <a:extLst>
              <a:ext uri="{FF2B5EF4-FFF2-40B4-BE49-F238E27FC236}">
                <a16:creationId xmlns:a16="http://schemas.microsoft.com/office/drawing/2014/main" id="{75D22AC0-485E-ADB8-7942-C9F2A367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05" y="1872947"/>
            <a:ext cx="5102086" cy="41582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8002CBC-6249-2649-CB38-E8A30783FF6C}"/>
              </a:ext>
            </a:extLst>
          </p:cNvPr>
          <p:cNvSpPr/>
          <p:nvPr/>
        </p:nvSpPr>
        <p:spPr>
          <a:xfrm>
            <a:off x="3388545" y="2995344"/>
            <a:ext cx="684944" cy="2101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75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5AB6-CA3E-828F-7F63-27BB4BBE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1"/>
            <a:ext cx="10744200" cy="1228436"/>
          </a:xfrm>
        </p:spPr>
        <p:txBody>
          <a:bodyPr/>
          <a:lstStyle/>
          <a:p>
            <a:r>
              <a:rPr lang="en-US">
                <a:cs typeface="Calibri Light"/>
              </a:rPr>
              <a:t>4.2) Motherboard – RAM slots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5BB67-E022-F302-2EA8-E3465E5A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7730" y="1825625"/>
            <a:ext cx="4996070" cy="4351338"/>
          </a:xfrm>
        </p:spPr>
        <p:txBody>
          <a:bodyPr>
            <a:normAutofit/>
          </a:bodyPr>
          <a:lstStyle/>
          <a:p>
            <a:r>
              <a:rPr lang="en-US" sz="2400">
                <a:cs typeface="Calibri"/>
              </a:rPr>
              <a:t>Let’s have a closer look at the RAM slots</a:t>
            </a:r>
          </a:p>
        </p:txBody>
      </p:sp>
      <p:pic>
        <p:nvPicPr>
          <p:cNvPr id="6" name="Picture 5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FB70E935-0083-7360-B88A-5E0D915B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74" y="2436739"/>
            <a:ext cx="3448334" cy="33333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67FEDB5-DF67-50F2-1680-CA515D012356}"/>
              </a:ext>
            </a:extLst>
          </p:cNvPr>
          <p:cNvSpPr/>
          <p:nvPr/>
        </p:nvSpPr>
        <p:spPr>
          <a:xfrm>
            <a:off x="3518929" y="2414876"/>
            <a:ext cx="658781" cy="23207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5) Main Memory </a:t>
            </a:r>
            <a:endParaRPr/>
          </a:p>
        </p:txBody>
      </p:sp>
      <p:sp>
        <p:nvSpPr>
          <p:cNvPr id="325" name="Google Shape;32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61743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Referred to as RAM (Random Access Memory)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RAM is a collection of integrated circuits (chips).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Considered the “Primary” storage for the CPU.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0055A4"/>
              </a:buClr>
              <a:buSzPts val="2600"/>
              <a:buChar char="•"/>
            </a:pPr>
            <a:r>
              <a:rPr lang="en-CA">
                <a:solidFill>
                  <a:srgbClr val="0055A4"/>
                </a:solidFill>
              </a:rPr>
              <a:t>Temporary</a:t>
            </a:r>
            <a:r>
              <a:rPr lang="en-CA"/>
              <a:t> storage for </a:t>
            </a:r>
            <a:r>
              <a:rPr lang="en-CA">
                <a:solidFill>
                  <a:srgbClr val="0055A4"/>
                </a:solidFill>
              </a:rPr>
              <a:t>data</a:t>
            </a:r>
            <a:r>
              <a:rPr lang="en-CA"/>
              <a:t> and </a:t>
            </a:r>
            <a:r>
              <a:rPr lang="en-CA">
                <a:solidFill>
                  <a:srgbClr val="0055A4"/>
                </a:solidFill>
              </a:rPr>
              <a:t>programs</a:t>
            </a:r>
            <a:r>
              <a:rPr lang="en-CA"/>
              <a:t> that are being accessed by the CPU.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Volatile memory: contents are erased when the computer is switched off. (or when power is lost)</a:t>
            </a:r>
            <a:endParaRPr/>
          </a:p>
          <a:p>
            <a:pPr marL="228600" lvl="0" indent="-38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</p:txBody>
      </p:sp>
      <p:pic>
        <p:nvPicPr>
          <p:cNvPr id="2" name="Picture 1" descr="A green circuit board with black squares&#10;&#10;Description automatically generated">
            <a:extLst>
              <a:ext uri="{FF2B5EF4-FFF2-40B4-BE49-F238E27FC236}">
                <a16:creationId xmlns:a16="http://schemas.microsoft.com/office/drawing/2014/main" id="{7C796328-E29F-0047-60F1-4449BAA3E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63" y="2765015"/>
            <a:ext cx="27432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4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5) Main Memory (cont.)</a:t>
            </a:r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More RAM means more capacity to hold and process large programs and files.</a:t>
            </a:r>
            <a:endParaRPr/>
          </a:p>
          <a:p>
            <a:pPr marL="228600" lvl="0" indent="-38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Maximum installed is limited by the </a:t>
            </a:r>
            <a:r>
              <a:rPr lang="en-CA">
                <a:solidFill>
                  <a:srgbClr val="FF0000"/>
                </a:solidFill>
              </a:rPr>
              <a:t>motherboard </a:t>
            </a:r>
            <a:r>
              <a:rPr lang="en-CA"/>
              <a:t>and the </a:t>
            </a:r>
            <a:r>
              <a:rPr lang="en-CA">
                <a:solidFill>
                  <a:srgbClr val="FF0000"/>
                </a:solidFill>
              </a:rPr>
              <a:t>operating system.</a:t>
            </a:r>
            <a:endParaRPr>
              <a:solidFill>
                <a:srgbClr val="FF0000"/>
              </a:solidFill>
            </a:endParaRPr>
          </a:p>
          <a:p>
            <a:pPr marL="228600" lvl="0" indent="-38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7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5AB6-CA3E-828F-7F63-27BB4BBE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4.1) Motherboard – Expansion Slots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5BB67-E022-F302-2EA8-E3465E5A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7730" y="1825625"/>
            <a:ext cx="4996070" cy="4351338"/>
          </a:xfrm>
        </p:spPr>
        <p:txBody>
          <a:bodyPr>
            <a:normAutofit/>
          </a:bodyPr>
          <a:lstStyle/>
          <a:p>
            <a:r>
              <a:rPr lang="en-US" sz="2400">
                <a:cs typeface="Calibri"/>
              </a:rPr>
              <a:t>Let’s have a closer look at what we call expansion slots.</a:t>
            </a:r>
          </a:p>
          <a:p>
            <a:r>
              <a:rPr lang="en-US" sz="2400">
                <a:cs typeface="Calibri"/>
              </a:rPr>
              <a:t>Expansion slots are ports inside a computer found on the motherboard. They provide the possibility to expand the hardware of your PC. </a:t>
            </a:r>
          </a:p>
          <a:p>
            <a:r>
              <a:rPr lang="en-US" sz="2400">
                <a:cs typeface="Calibri"/>
              </a:rPr>
              <a:t>For example, you may want to install a network card, a sound card, and most importantly a video card.</a:t>
            </a:r>
          </a:p>
        </p:txBody>
      </p:sp>
      <p:pic>
        <p:nvPicPr>
          <p:cNvPr id="6" name="Picture 5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FB70E935-0083-7360-B88A-5E0D915B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34" y="2251387"/>
            <a:ext cx="3448334" cy="33333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67FEDB5-DF67-50F2-1680-CA515D012356}"/>
              </a:ext>
            </a:extLst>
          </p:cNvPr>
          <p:cNvSpPr/>
          <p:nvPr/>
        </p:nvSpPr>
        <p:spPr>
          <a:xfrm>
            <a:off x="2139092" y="4268389"/>
            <a:ext cx="1816197" cy="4671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5) Expansion Slots</a:t>
            </a:r>
            <a:endParaRPr lang="fr-CA"/>
          </a:p>
        </p:txBody>
      </p:sp>
      <p:sp>
        <p:nvSpPr>
          <p:cNvPr id="222" name="Google Shape;222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5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lang="en-US">
                <a:solidFill>
                  <a:srgbClr val="0055A4"/>
                </a:solidFill>
              </a:rPr>
              <a:t>Expansion slots </a:t>
            </a:r>
            <a:r>
              <a:rPr lang="en-US"/>
              <a:t>allow us to increase the functionality of a computer by adding controllers for specific devices (often called </a:t>
            </a:r>
            <a:r>
              <a:rPr lang="en-US">
                <a:solidFill>
                  <a:srgbClr val="0055A4"/>
                </a:solidFill>
              </a:rPr>
              <a:t>adapter cards</a:t>
            </a:r>
            <a:r>
              <a:rPr lang="en-US"/>
              <a:t>) </a:t>
            </a:r>
            <a:r>
              <a:rPr lang="en-US" sz="3200"/>
              <a:t>e.g. sound, video, NIC (network Interface Card)</a:t>
            </a:r>
            <a:r>
              <a:rPr lang="en-US"/>
              <a:t>.</a:t>
            </a:r>
            <a:endParaRPr/>
          </a:p>
          <a:p>
            <a:pPr marL="228600" lvl="0" indent="-9525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 		used in most computers, 32 or 64 bit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AGP 		designed to be used by video adapters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PCIe		replacing AGP in newer computers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ISA		older, rarely used, 8 or 16 bit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EISA		older, rarely used, 32 bit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MCA		IBM proprietary 32 bit, older, rarely used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PCI-X		32 bit, can run up to four times faster than PCI</a:t>
            </a:r>
            <a:endParaRPr/>
          </a:p>
          <a:p>
            <a:pPr marL="228600" lvl="0" indent="-214312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MiniPCI	32 bit, used by laptops, has three different form factors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3618" y="3403118"/>
            <a:ext cx="16129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1818" y="2783184"/>
            <a:ext cx="23495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6) Expansion Slots</a:t>
            </a:r>
            <a:endParaRPr lang="fr-CA"/>
          </a:p>
        </p:txBody>
      </p:sp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022630"/>
            <a:ext cx="5690567" cy="415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1512094"/>
            <a:ext cx="50800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E5B3-B3D2-F233-D74C-F1581D32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4804D-5E07-9D21-6082-91A159385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cs typeface="Calibri"/>
              </a:rPr>
              <a:t>System Unit Main Components:</a:t>
            </a:r>
          </a:p>
          <a:p>
            <a:pPr lvl="1"/>
            <a:r>
              <a:rPr lang="en-US">
                <a:cs typeface="Calibri"/>
              </a:rPr>
              <a:t>Case </a:t>
            </a:r>
          </a:p>
          <a:p>
            <a:pPr lvl="1"/>
            <a:r>
              <a:rPr lang="en-US">
                <a:cs typeface="Calibri"/>
              </a:rPr>
              <a:t>Power Supply Unit</a:t>
            </a:r>
            <a:endParaRPr lang="en-US"/>
          </a:p>
          <a:p>
            <a:pPr lvl="1"/>
            <a:r>
              <a:rPr lang="en-US">
                <a:cs typeface="Calibri"/>
              </a:rPr>
              <a:t>Connectors</a:t>
            </a:r>
          </a:p>
          <a:p>
            <a:pPr lvl="1"/>
            <a:r>
              <a:rPr lang="en-US">
                <a:cs typeface="Calibri"/>
              </a:rPr>
              <a:t>Motherboard</a:t>
            </a:r>
          </a:p>
          <a:p>
            <a:pPr lvl="2"/>
            <a:r>
              <a:rPr lang="en-US" sz="1900">
                <a:cs typeface="Calibri"/>
              </a:rPr>
              <a:t>Expansion slots</a:t>
            </a:r>
          </a:p>
          <a:p>
            <a:pPr lvl="2"/>
            <a:r>
              <a:rPr lang="en-US" sz="1900">
                <a:solidFill>
                  <a:schemeClr val="bg1">
                    <a:lumMod val="65000"/>
                  </a:schemeClr>
                </a:solidFill>
                <a:cs typeface="Calibri"/>
              </a:rPr>
              <a:t>Buses</a:t>
            </a:r>
          </a:p>
          <a:p>
            <a:pPr lvl="2"/>
            <a:r>
              <a:rPr lang="en-US" sz="1900">
                <a:solidFill>
                  <a:schemeClr val="bg1">
                    <a:lumMod val="65000"/>
                  </a:schemeClr>
                </a:solidFill>
                <a:cs typeface="Calibri"/>
              </a:rPr>
              <a:t>CPU</a:t>
            </a:r>
            <a:endParaRPr lang="en-US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pPr lvl="2"/>
            <a:r>
              <a:rPr lang="en-US" sz="1900">
                <a:solidFill>
                  <a:schemeClr val="bg1">
                    <a:lumMod val="65000"/>
                  </a:schemeClr>
                </a:solidFill>
                <a:cs typeface="Calibri"/>
              </a:rPr>
              <a:t>Cooling Devices</a:t>
            </a:r>
          </a:p>
          <a:p>
            <a:pPr lvl="2"/>
            <a:r>
              <a:rPr lang="en-US" sz="1900">
                <a:solidFill>
                  <a:schemeClr val="bg1">
                    <a:lumMod val="65000"/>
                  </a:schemeClr>
                </a:solidFill>
                <a:cs typeface="Calibri"/>
              </a:rPr>
              <a:t>Chipset</a:t>
            </a:r>
          </a:p>
          <a:p>
            <a:pPr lvl="2"/>
            <a:r>
              <a:rPr lang="en-US" sz="1900">
                <a:solidFill>
                  <a:schemeClr val="bg1">
                    <a:lumMod val="65000"/>
                  </a:schemeClr>
                </a:solidFill>
                <a:cs typeface="Calibri"/>
              </a:rPr>
              <a:t>RAM</a:t>
            </a:r>
            <a:endParaRPr lang="en-US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pPr lvl="1"/>
            <a:r>
              <a:rPr lang="en-US" sz="2500">
                <a:cs typeface="Calibri"/>
              </a:rPr>
              <a:t>GPU</a:t>
            </a:r>
          </a:p>
          <a:p>
            <a:pPr lvl="1"/>
            <a:r>
              <a:rPr lang="en-US" sz="2500">
                <a:cs typeface="Calibri"/>
              </a:rPr>
              <a:t>Storage Device</a:t>
            </a:r>
          </a:p>
          <a:p>
            <a:pPr lvl="2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554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4B66-6F40-8FE9-4890-B89AC89C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FFFFFF"/>
                </a:solidFill>
                <a:latin typeface="Calibri Light"/>
              </a:rPr>
              <a:t>6) Expansion Slots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8DE27-3378-DBF4-0BF8-0CA6E97A5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>
                <a:solidFill>
                  <a:schemeClr val="tx1"/>
                </a:solidFill>
                <a:latin typeface="Verdana"/>
                <a:ea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AGP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 - 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card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.</a:t>
            </a:r>
            <a:endParaRPr lang="en-US" sz="2000">
              <a:solidFill>
                <a:schemeClr val="tx1"/>
              </a:solidFill>
              <a:cs typeface="Calibri" panose="020F0502020204030204"/>
            </a:endParaRPr>
          </a:p>
          <a:p>
            <a:r>
              <a:rPr lang="en-US" sz="2000" b="1">
                <a:solidFill>
                  <a:schemeClr val="tx1"/>
                </a:solidFill>
                <a:latin typeface="Verdana"/>
                <a:ea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AMR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 - 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Modem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, 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 card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.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r>
              <a:rPr lang="en-US" sz="2000" b="1">
                <a:solidFill>
                  <a:schemeClr val="tx1"/>
                </a:solidFill>
                <a:latin typeface="Verdana"/>
                <a:ea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CNR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 - Modem, 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card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, sound card.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r>
              <a:rPr lang="en-US" sz="2000" b="1">
                <a:solidFill>
                  <a:schemeClr val="tx1"/>
                </a:solidFill>
                <a:latin typeface="Verdana"/>
                <a:ea typeface="Verdan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EISA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 - 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SCSI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, network card, video card.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r>
              <a:rPr lang="en-US" sz="2000" b="1">
                <a:solidFill>
                  <a:schemeClr val="tx1"/>
                </a:solidFill>
                <a:latin typeface="Verdana"/>
                <a:ea typeface="Verdan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 - Network card, sound card, video card.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r>
              <a:rPr lang="en-US" sz="2000" b="1">
                <a:solidFill>
                  <a:schemeClr val="tx1"/>
                </a:solidFill>
                <a:latin typeface="Verdana"/>
                <a:ea typeface="Verdana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 - Network card, SCSI, sound card, video card.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r>
              <a:rPr lang="en-US" sz="2000" b="1">
                <a:solidFill>
                  <a:schemeClr val="tx1"/>
                </a:solidFill>
                <a:latin typeface="Verdana"/>
                <a:ea typeface="Verdan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PCI Express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 - Video card, modem, sound card, network card.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r>
              <a:rPr lang="en-US" sz="2000" b="1">
                <a:solidFill>
                  <a:schemeClr val="tx1"/>
                </a:solidFill>
                <a:latin typeface="Verdana"/>
                <a:ea typeface="Verdana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VESA</a:t>
            </a:r>
            <a:r>
              <a:rPr lang="en-US" sz="2000">
                <a:solidFill>
                  <a:schemeClr val="tx1"/>
                </a:solidFill>
                <a:latin typeface="Verdana"/>
                <a:ea typeface="Verdana"/>
              </a:rPr>
              <a:t> - Video card.</a:t>
            </a:r>
            <a:endParaRPr lang="en-US" sz="2000">
              <a:solidFill>
                <a:schemeClr val="tx1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552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A580-FC6B-82C1-46BF-C61BEDCE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7) Graphics Cards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72166-600C-56D6-F4BC-54CCBFACA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2458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cs typeface="Calibri"/>
              </a:rPr>
              <a:t>Also known as Video cards or Graphical Processing Units</a:t>
            </a:r>
          </a:p>
          <a:p>
            <a:r>
              <a:rPr lang="en-US">
                <a:cs typeface="Calibri"/>
              </a:rPr>
              <a:t>One of the most interesting use of expansion slots is the addition of video cards, also known as Graphical Processing Unit.</a:t>
            </a:r>
          </a:p>
          <a:p>
            <a:r>
              <a:rPr lang="en-US">
                <a:cs typeface="Calibri"/>
              </a:rPr>
              <a:t>Its speeds up the processing power of a computer.</a:t>
            </a:r>
          </a:p>
          <a:p>
            <a:r>
              <a:rPr lang="en-US">
                <a:cs typeface="Calibri"/>
              </a:rPr>
              <a:t>Often useful in video gaming, video rendering, scientific parallel computing</a:t>
            </a:r>
          </a:p>
        </p:txBody>
      </p:sp>
      <p:pic>
        <p:nvPicPr>
          <p:cNvPr id="4" name="Picture 3" descr="A close up of a fan&#10;&#10;Description automatically generated">
            <a:extLst>
              <a:ext uri="{FF2B5EF4-FFF2-40B4-BE49-F238E27FC236}">
                <a16:creationId xmlns:a16="http://schemas.microsoft.com/office/drawing/2014/main" id="{4E4CF873-7C88-8074-3DB1-81B19ACB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122" y="4377782"/>
            <a:ext cx="2743200" cy="2057400"/>
          </a:xfrm>
          <a:prstGeom prst="rect">
            <a:avLst/>
          </a:prstGeom>
        </p:spPr>
      </p:pic>
      <p:pic>
        <p:nvPicPr>
          <p:cNvPr id="5" name="Picture 4" descr="A rectangular electronic device with a fan&#10;&#10;Description automatically generated">
            <a:extLst>
              <a:ext uri="{FF2B5EF4-FFF2-40B4-BE49-F238E27FC236}">
                <a16:creationId xmlns:a16="http://schemas.microsoft.com/office/drawing/2014/main" id="{A183C916-36AB-3EBE-0EE7-F1630E84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702" y="3395397"/>
            <a:ext cx="2743200" cy="1353312"/>
          </a:xfrm>
          <a:prstGeom prst="rect">
            <a:avLst/>
          </a:prstGeom>
        </p:spPr>
      </p:pic>
      <p:pic>
        <p:nvPicPr>
          <p:cNvPr id="9" name="Picture 8" descr="The back of a computer&#10;&#10;Description automatically generated">
            <a:extLst>
              <a:ext uri="{FF2B5EF4-FFF2-40B4-BE49-F238E27FC236}">
                <a16:creationId xmlns:a16="http://schemas.microsoft.com/office/drawing/2014/main" id="{CB12862D-8265-5A94-01F4-760063C1D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64" y="1981200"/>
            <a:ext cx="953392" cy="17990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A033F3-140B-356C-AA2D-09A9E04EFF02}"/>
              </a:ext>
            </a:extLst>
          </p:cNvPr>
          <p:cNvCxnSpPr/>
          <p:nvPr/>
        </p:nvCxnSpPr>
        <p:spPr>
          <a:xfrm>
            <a:off x="7437864" y="3269166"/>
            <a:ext cx="1096536" cy="8772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9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GPU VS CPU</a:t>
            </a:r>
            <a:endParaRPr/>
          </a:p>
        </p:txBody>
      </p:sp>
      <p:pic>
        <p:nvPicPr>
          <p:cNvPr id="534" name="Google Shape;534;p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83547" y="2166180"/>
            <a:ext cx="5624906" cy="3697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7762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2747-3FE0-4D16-A27E-EB07098B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vs GPU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1D62B-99CD-D781-8D62-B5F97B2A9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GPU cannot replace the CPU because their architecture is different and meant for different purposes</a:t>
            </a:r>
          </a:p>
          <a:p>
            <a:r>
              <a:rPr lang="en-US"/>
              <a:t>GPU is great to parallelize computations!</a:t>
            </a:r>
          </a:p>
          <a:p>
            <a:r>
              <a:rPr lang="en-US"/>
              <a:t>But the GPU is not as versatile as the CPU which has a larger instruction set (code book)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C84728-F470-B7D5-A9C2-3E2E9AB7F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019" y="4003682"/>
            <a:ext cx="4342327" cy="24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58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CA"/>
              <a:t>GPU vs CPU</a:t>
            </a:r>
            <a:endParaRPr/>
          </a:p>
        </p:txBody>
      </p:sp>
      <p:pic>
        <p:nvPicPr>
          <p:cNvPr id="540" name="Google Shape;540;p61" descr="The Mythbusters, Adam Savage and Jamie Hyneman demonstrate the power of GPU computing." title="Mythbusters Demo GPU versus CPU">
            <a:hlinkClick r:id="rId3"/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699687" y="1541222"/>
            <a:ext cx="6792626" cy="509447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204000" y="2388000"/>
            <a:ext cx="691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attrocento Sans"/>
                <a:ea typeface="Quattrocento Sans"/>
                <a:cs typeface="Quattrocento Sans"/>
                <a:sym typeface="Quattrocento Sans"/>
              </a:rPr>
              <a:t>(click to load the video)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05814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8) Storage Devices</a:t>
            </a:r>
            <a:endParaRPr lang="en-US"/>
          </a:p>
        </p:txBody>
      </p:sp>
      <p:sp>
        <p:nvSpPr>
          <p:cNvPr id="432" name="Google Shape;432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33373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Storage devices store data </a:t>
            </a:r>
            <a:r>
              <a:rPr lang="en-CA">
                <a:solidFill>
                  <a:srgbClr val="0055A4"/>
                </a:solidFill>
              </a:rPr>
              <a:t>permanently</a:t>
            </a:r>
            <a:r>
              <a:rPr lang="en-CA"/>
              <a:t>.</a:t>
            </a:r>
            <a:endParaRPr/>
          </a:p>
          <a:p>
            <a:pPr marL="228600" lvl="0" indent="-38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  <a:p>
            <a:pPr marL="228600" indent="-228600"/>
            <a:r>
              <a:rPr lang="en-CA"/>
              <a:t>Some are installed inside the case (e.g. hard drive);</a:t>
            </a:r>
          </a:p>
          <a:p>
            <a:pPr marL="2286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Some are removable and portable (e.g. external flash drive).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45</a:t>
            </a:fld>
            <a:endParaRPr/>
          </a:p>
        </p:txBody>
      </p:sp>
      <p:pic>
        <p:nvPicPr>
          <p:cNvPr id="3" name="Google Shape;464;p49" descr="https://lh4.googleusercontent.com/e5BuzOQSKjC_KWUdYDNP72QkQ_15v7nO-QUdjJEIrbtCSe2L7GcPOQ5bE9LvxDyKjgLWy7iwYlkMn46tc7I_KbeW9LDalh3PRNsGJOB47osb1l04nUsaK8Ywx74wgMwKjfxjwUyQ1CU">
            <a:extLst>
              <a:ext uri="{FF2B5EF4-FFF2-40B4-BE49-F238E27FC236}">
                <a16:creationId xmlns:a16="http://schemas.microsoft.com/office/drawing/2014/main" id="{D722035D-4332-8073-A7EC-DE4E50ABEC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0653" y="1877376"/>
            <a:ext cx="1881329" cy="160330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465;p49" descr="https://lh6.googleusercontent.com/pysHpLn1CydSVMjrJwVCmG3k57S8nbNKeIP6i-px9UKVK8BTGvohb-nB2xLcYdsOe4wC2KMX3yqledT6SJjBIjFkAskN3ihwMFRFcMDdXn_Xg4glkkiu8tZ665whJkYPeCu7XRDYeXw">
            <a:extLst>
              <a:ext uri="{FF2B5EF4-FFF2-40B4-BE49-F238E27FC236}">
                <a16:creationId xmlns:a16="http://schemas.microsoft.com/office/drawing/2014/main" id="{E7E6EB21-A8FD-62E4-C91F-23AE7328BA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9601" y="3740397"/>
            <a:ext cx="2428064" cy="187075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806788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7) Storage Devices (cont.)</a:t>
            </a:r>
            <a:endParaRPr/>
          </a:p>
        </p:txBody>
      </p:sp>
      <p:pic>
        <p:nvPicPr>
          <p:cNvPr id="439" name="Google Shape;439;p47" descr="https://lh4.googleusercontent.com/hRO9zlItTAHBBgzHFvYMVLI41qm_A3HkRt0_o3TT6E5-gjx0gxqLlujBhLqK9ChOlZhW-mmljazs79-7o2M_iUlSngFopVMKoTbC6LlxdeYYmNpXPumnCfTMb7SI5Ynba9AczVzepi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462" y="1877399"/>
            <a:ext cx="3819525" cy="25336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0" name="Google Shape;440;p47" descr="https://lh5.googleusercontent.com/5dnhkL1Lzj1J-t2to98BysmFTTE63NoMPN3LlPiuRqIbx1VlJgr81rYTat4M_znsR9h0tBVbBlMcfeZadCmKkmdJVzT_WU9gptKOLYS0IcWOXIjFV_BVsoBq6nErA_zPI00OOb_Noa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6390" y="2729193"/>
            <a:ext cx="2209800" cy="16287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1" name="Google Shape;441;p47" descr="https://lh6.googleusercontent.com/bMdDbiJULEvo4llzAELhkIQyjou8TifnERl0oucfwjVDVAqUgaCV6oDITbXNt4YQ-a_VVEYJU6g_2Mi-GdJmJYWXwQVdGLRBu4suZs8ijokAnd1NGpH7UVJPgvozOZJaNJNtlyQU6e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743" y="1989421"/>
            <a:ext cx="2161032" cy="147954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2" name="Google Shape;442;p47" descr="https://lh4.googleusercontent.com/e5BuzOQSKjC_KWUdYDNP72QkQ_15v7nO-QUdjJEIrbtCSe2L7GcPOQ5bE9LvxDyKjgLWy7iwYlkMn46tc7I_KbeW9LDalh3PRNsGJOB47osb1l04nUsaK8Ywx74wgMwKjfxjwUyQ1CU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4310" y="1217403"/>
            <a:ext cx="2762250" cy="27622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3" name="Google Shape;443;p47" descr="https://lh6.googleusercontent.com/pysHpLn1CydSVMjrJwVCmG3k57S8nbNKeIP6i-px9UKVK8BTGvohb-nB2xLcYdsOe4wC2KMX3yqledT6SJjBIjFkAskN3ihwMFRFcMDdXn_Xg4glkkiu8tZ665whJkYPeCu7XRDYeXw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82504" y="929153"/>
            <a:ext cx="2450211" cy="16693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4" name="Google Shape;444;p47" descr="https://lh5.googleusercontent.com/QqrmZGwAywYqFyjcGuRC3DHG4zpE0G9hiA0drFXDCCrzjq3iPsmmvGFHQkGlesCONa2EZqR03Wzr7ieU2EkENTS-FoYw8mPLUMsK0zVPpSwh1Xfj9K6MnoyJLA7XiG8Yz0veHY4SYW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5213" y="4756255"/>
            <a:ext cx="2619745" cy="196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7" descr="https://lh4.googleusercontent.com/EQBMuQqIhxY1QD8xjX7WtRvTBw8imKJMu25oByeJwz6Jy5XKslH_1u_CsVLWaHV6w5qZXjgpBeYLgSjBfFJQha1qpEIupppH62Zkw_iGFyiLbIP2xIzOyOloHB-cVeqg9eLIjqEaNeY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88365" y="5448905"/>
            <a:ext cx="2351945" cy="104165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6" name="Google Shape;446;p47" descr="https://lh6.googleusercontent.com/vCdV6fpqTJOR0en7zZm9Rjluznrvs7NjrR_fmMUp7MqrLbcPbAxif9N6kjreYl-8pYVOuPZIdFEWwmLWbw5IAIZTT0kvCvmzOZCluMiDgkWElO19nOwW8hdwM_ZBSH-2qHDudWXQFDI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8620" y="4858584"/>
            <a:ext cx="3048000" cy="15811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7" name="Google Shape;447;p47" descr="https://lh6.googleusercontent.com/q6IUBZ7rrcF4Ia3JLvg3WhTVHZCbvbsl11ygKQEUQeYUIK_W0Umyc2I43d7dxU5OelEYP6OKwMKCsO2dhUeM_uw_2GNkoqHORNjbvi4JswS649W-jHxhlzW6q1vjiNQLJsujqg47Ds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08487" y="4506247"/>
            <a:ext cx="1614816" cy="98497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8" name="Google Shape;448;p47" descr="https://lh5.googleusercontent.com/O_k0intBRqGfuIjZnSrIuyn5c1trvu0HMFwxBsezb-SCXLHAgFABX9-yeQD7cq6Q7ag2lZIRQVCAm3-PoiwqOmrkeLyCfIdqrQ7Ab123P-6BQu6C0MqeXZItV8wfT8O6PH2oBjuMWX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26560" y="4308052"/>
            <a:ext cx="1119222" cy="39639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9" name="Google Shape;449;p47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935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7.1) Storage Devices: Floppy Drive 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Uses 3.5 inch floppy disks (or 5.25 inch floppy disks - older).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Largely obsolete.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Magnetic disks store up to 1.44Meg of data.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6" name="Google Shape;456;p48" descr="https://lh4.googleusercontent.com/hRO9zlItTAHBBgzHFvYMVLI41qm_A3HkRt0_o3TT6E5-gjx0gxqLlujBhLqK9ChOlZhW-mmljazs79-7o2M_iUlSngFopVMKoTbC6LlxdeYYmNpXPumnCfTMb7SI5Ynba9AczVzepi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4198" y="4240501"/>
            <a:ext cx="3819525" cy="25336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48" descr="https://lh5.googleusercontent.com/5dnhkL1Lzj1J-t2to98BysmFTTE63NoMPN3LlPiuRqIbx1VlJgr81rYTat4M_znsR9h0tBVbBlMcfeZadCmKkmdJVzT_WU9gptKOLYS0IcWOXIjFV_BVsoBq6nErA_zPI00OOb_Noa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3672" y="4692938"/>
            <a:ext cx="2209800" cy="16287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485826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7.2) Storage Devices: Hard Drive </a:t>
            </a:r>
            <a:endParaRPr/>
          </a:p>
        </p:txBody>
      </p:sp>
      <p:sp>
        <p:nvSpPr>
          <p:cNvPr id="463" name="Google Shape;463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7100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Hard Disk Drive (HDD)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Traditional hard drives.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Uses magnetic-based storage on a moving disk (somewhat like a vinyl player)</a:t>
            </a:r>
            <a:endParaRPr/>
          </a:p>
          <a:p>
            <a:pPr marL="685800" lvl="1" indent="-228600">
              <a:lnSpc>
                <a:spcPct val="120000"/>
              </a:lnSpc>
              <a:spcBef>
                <a:spcPts val="546"/>
              </a:spcBef>
              <a:buSzPct val="100000"/>
            </a:pPr>
            <a:r>
              <a:rPr lang="en-CA"/>
              <a:t>Magnetic hard drives have drive motors that spin the magnetic platters and move the drive heads. </a:t>
            </a:r>
          </a:p>
          <a:p>
            <a:pPr marL="685800" lvl="1" indent="-228600" algn="l" rtl="0">
              <a:lnSpc>
                <a:spcPct val="120000"/>
              </a:lnSpc>
              <a:spcBef>
                <a:spcPts val="546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Speed measured in revolutions per minute 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endParaRPr lang="en-CA"/>
          </a:p>
        </p:txBody>
      </p:sp>
      <p:pic>
        <p:nvPicPr>
          <p:cNvPr id="464" name="Google Shape;464;p49" descr="https://lh4.googleusercontent.com/e5BuzOQSKjC_KWUdYDNP72QkQ_15v7nO-QUdjJEIrbtCSe2L7GcPOQ5bE9LvxDyKjgLWy7iwYlkMn46tc7I_KbeW9LDalh3PRNsGJOB47osb1l04nUsaK8Ywx74wgMwKjfxjwUyQ1C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3248" y="2762943"/>
            <a:ext cx="2004896" cy="190192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152873-2F17-67D9-66A7-45E25A4432F7}"/>
              </a:ext>
            </a:extLst>
          </p:cNvPr>
          <p:cNvSpPr txBox="1"/>
          <p:nvPr/>
        </p:nvSpPr>
        <p:spPr>
          <a:xfrm>
            <a:off x="1104385" y="5790942"/>
            <a:ext cx="60795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0000"/>
                </a:solidFill>
                <a:cs typeface="Arial"/>
              </a:rPr>
              <a:t>Demo: how does it look inside an HDD</a:t>
            </a:r>
          </a:p>
        </p:txBody>
      </p:sp>
    </p:spTree>
    <p:extLst>
      <p:ext uri="{BB962C8B-B14F-4D97-AF65-F5344CB8AC3E}">
        <p14:creationId xmlns:p14="http://schemas.microsoft.com/office/powerpoint/2010/main" val="718481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DF44-5F35-8F16-9587-27E076E2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7.3) Storage Devices: Hard Drive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8DC57-1418-E3C9-DA09-B58DA39B0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683844" cy="4351338"/>
          </a:xfrm>
        </p:spPr>
        <p:txBody>
          <a:bodyPr/>
          <a:lstStyle/>
          <a:p>
            <a:pPr marL="228600" indent="-228600">
              <a:lnSpc>
                <a:spcPct val="120000"/>
              </a:lnSpc>
              <a:spcBef>
                <a:spcPts val="630"/>
              </a:spcBef>
              <a:buFont typeface="Arial,Sans-Serif"/>
            </a:pPr>
            <a:r>
              <a:rPr lang="en-CA" sz="2400">
                <a:latin typeface="Arial"/>
                <a:cs typeface="Arial"/>
              </a:rPr>
              <a:t>Solid State Drives (SSD)</a:t>
            </a:r>
            <a:endParaRPr lang="en-US" sz="2400">
              <a:latin typeface="Arial"/>
              <a:cs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546"/>
              </a:spcBef>
              <a:buFont typeface="Arial,Sans-Serif"/>
            </a:pPr>
            <a:r>
              <a:rPr lang="en-CA" sz="2000">
                <a:latin typeface="Arial"/>
                <a:cs typeface="Arial"/>
              </a:rPr>
              <a:t>Do not have moving parts and use</a:t>
            </a:r>
            <a:r>
              <a:rPr lang="en-CA" sz="2000" b="1">
                <a:latin typeface="Arial"/>
                <a:cs typeface="Arial"/>
              </a:rPr>
              <a:t> semi-conductors</a:t>
            </a:r>
            <a:r>
              <a:rPr lang="en-CA" sz="2000">
                <a:latin typeface="Arial"/>
                <a:cs typeface="Arial"/>
              </a:rPr>
              <a:t> to store data.</a:t>
            </a:r>
            <a:endParaRPr lang="en-US" sz="2000">
              <a:latin typeface="Arial"/>
              <a:cs typeface="Arial"/>
            </a:endParaRPr>
          </a:p>
          <a:p>
            <a:pPr marL="685800" lvl="1" indent="-228600">
              <a:lnSpc>
                <a:spcPct val="120000"/>
              </a:lnSpc>
              <a:spcBef>
                <a:spcPts val="546"/>
              </a:spcBef>
              <a:buFont typeface="Arial,Sans-Serif"/>
            </a:pPr>
            <a:r>
              <a:rPr lang="en-CA" sz="2000">
                <a:latin typeface="Arial"/>
                <a:cs typeface="Arial"/>
              </a:rPr>
              <a:t>Non-volatile flash memory chips manage the storage on an SSD, resulting in faster access to data, higher reliability and reduced power usage.</a:t>
            </a:r>
            <a:endParaRPr lang="en-US" sz="2000">
              <a:latin typeface="Arial"/>
              <a:cs typeface="Arial"/>
            </a:endParaRPr>
          </a:p>
          <a:p>
            <a:pPr marL="228600" indent="-228600">
              <a:lnSpc>
                <a:spcPct val="120000"/>
              </a:lnSpc>
              <a:spcBef>
                <a:spcPts val="630"/>
              </a:spcBef>
              <a:buFont typeface="Arial,Sans-Serif"/>
            </a:pPr>
            <a:r>
              <a:rPr lang="en-CA" sz="2100">
                <a:latin typeface="Arial"/>
                <a:cs typeface="Arial"/>
              </a:rPr>
              <a:t>Usually configured as C: drive on a Windows machine and contains the operating system and applications. Storage capacity can range from gigabytes to terabytes.</a:t>
            </a:r>
            <a:endParaRPr lang="en-US"/>
          </a:p>
        </p:txBody>
      </p:sp>
      <p:pic>
        <p:nvPicPr>
          <p:cNvPr id="4" name="Picture 3" descr="https://lh6.googleusercontent.com/pysHpLn1CydSVMjrJwVCmG3k57S8nbNKeIP6i-px9UKVK8BTGvohb-nB2xLcYdsOe4wC2KMX3yqledT6SJjBIjFkAskN3ihwMFRFcMDdXn_Xg4glkkiu8tZ665whJkYPeCu7XRDYeXw">
            <a:extLst>
              <a:ext uri="{FF2B5EF4-FFF2-40B4-BE49-F238E27FC236}">
                <a16:creationId xmlns:a16="http://schemas.microsoft.com/office/drawing/2014/main" id="{1E5480DA-165B-D714-3DE8-B15EAF79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2690942"/>
            <a:ext cx="2887362" cy="19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3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Question for you?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Have you ever looked inside your own computer?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(or someone else’s)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For what reason?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What did you see inside?</a:t>
            </a:r>
            <a:br>
              <a:rPr lang="en-US"/>
            </a:b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51" name="Google Shape;151;p28" descr="Screen Shot 2016-01-14 at 9.35.13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" y="3011309"/>
            <a:ext cx="2631351" cy="2064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7.4) Storage Devices: Tape Drive </a:t>
            </a:r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Magnetic tapes are often used for backups or archiving data. Still used/created to this day! Very cheap per GB costs.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Data retrieval can be fast but locating specific data is slow.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Can hold many terabytes.</a:t>
            </a:r>
            <a:endParaRPr/>
          </a:p>
        </p:txBody>
      </p:sp>
      <p:pic>
        <p:nvPicPr>
          <p:cNvPr id="472" name="Google Shape;472;p50" descr="Image result for Tape Dri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2147" y="4096105"/>
            <a:ext cx="3582972" cy="295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0" descr="https://lh5.googleusercontent.com/QqrmZGwAywYqFyjcGuRC3DHG4zpE0G9hiA0drFXDCCrzjq3iPsmmvGFHQkGlesCONa2EZqR03Wzr7ieU2EkENTS-FoYw8mPLUMsK0zVPpSwh1Xfj9K6MnoyJLA7XiG8Yz0veHY4SYW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881" y="4588475"/>
            <a:ext cx="2619745" cy="196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0" descr="https://lh4.googleusercontent.com/EQBMuQqIhxY1QD8xjX7WtRvTBw8imKJMu25oByeJwz6Jy5XKslH_1u_CsVLWaHV6w5qZXjgpBeYLgSjBfFJQha1qpEIupppH62Zkw_iGFyiLbIP2xIzOyOloHB-cVeqg9eLIjqEaNe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4033" y="5281125"/>
            <a:ext cx="2351945" cy="104165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23694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7.5) Storage Devices: Optical Drive </a:t>
            </a:r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Uses lasers to read the data on the optical media.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CD (compact disc) 700 Mb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DVD (digital versatile disc) 4-8 Gb. 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BD (Blu-ray disc) 25-50 Gb.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Optical media can be: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Pre-recorded (read only)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Recordable (write once)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722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CA"/>
              <a:t>Re-recordable (read and write multiple times).</a:t>
            </a:r>
            <a:endParaRPr/>
          </a:p>
          <a:p>
            <a:pPr marL="228600" lvl="0" indent="-52387" algn="l" rtl="0">
              <a:lnSpc>
                <a:spcPct val="12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  <p:pic>
        <p:nvPicPr>
          <p:cNvPr id="481" name="Google Shape;481;p51" descr="https://lh6.googleusercontent.com/vCdV6fpqTJOR0en7zZm9Rjluznrvs7NjrR_fmMUp7MqrLbcPbAxif9N6kjreYl-8pYVOuPZIdFEWwmLWbw5IAIZTT0kvCvmzOZCluMiDgkWElO19nOwW8hdwM_ZBSH-2qHDudWXQFD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2638425"/>
            <a:ext cx="3048000" cy="15811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2" name="Google Shape;482;p51" descr="Image result for optical drive blu ray"/>
          <p:cNvPicPr preferRelativeResize="0"/>
          <p:nvPr/>
        </p:nvPicPr>
        <p:blipFill rotWithShape="1">
          <a:blip r:embed="rId4">
            <a:alphaModFix/>
          </a:blip>
          <a:srcRect t="-1" b="13671"/>
          <a:stretch/>
        </p:blipFill>
        <p:spPr>
          <a:xfrm>
            <a:off x="8305800" y="4219574"/>
            <a:ext cx="3048000" cy="185405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91435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CA"/>
              <a:t>7.6) Storage Devices: External Flash Drive </a:t>
            </a:r>
            <a:endParaRPr/>
          </a:p>
        </p:txBody>
      </p:sp>
      <p:sp>
        <p:nvSpPr>
          <p:cNvPr id="488" name="Google Shape;488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Removable storage device that connects to a USB port.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These use the same type of non-volatile memory chips as SSDs and do not require power to maintain the data.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</p:txBody>
      </p:sp>
      <p:pic>
        <p:nvPicPr>
          <p:cNvPr id="489" name="Google Shape;489;p52" descr="https://lh6.googleusercontent.com/q6IUBZ7rrcF4Ia3JLvg3WhTVHZCbvbsl11ygKQEUQeYUIK_W0Umyc2I43d7dxU5OelEYP6OKwMKCsO2dhUeM_uw_2GNkoqHORNjbvi4JswS649W-jHxhlzW6q1vjiNQLJsujqg47Ds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8984" y="4648859"/>
            <a:ext cx="1614816" cy="98497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0" name="Google Shape;490;p52" descr="https://lh5.googleusercontent.com/O_k0intBRqGfuIjZnSrIuyn5c1trvu0HMFwxBsezb-SCXLHAgFABX9-yeQD7cq6Q7ag2lZIRQVCAm3-PoiwqOmrkeLyCfIdqrQ7Ab123P-6BQu6C0MqeXZItV8wfT8O6PH2oBjuMWX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7057" y="4450664"/>
            <a:ext cx="1119222" cy="39639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661784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CA"/>
              <a:t>Storage Devices: Interfaces </a:t>
            </a:r>
            <a:endParaRPr/>
          </a:p>
        </p:txBody>
      </p:sp>
      <p:sp>
        <p:nvSpPr>
          <p:cNvPr id="496" name="Google Shape;496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To install a drive internally in a computer, the connection interface on the drive must be the same as the controller on the motherboard.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CA"/>
              <a:t>Motherboards support different types of interfaces.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404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CA"/>
              <a:t>Storage Devices: Interfaces Types </a:t>
            </a:r>
            <a:br>
              <a:rPr lang="en-CA"/>
            </a:br>
            <a:r>
              <a:rPr lang="en-CA"/>
              <a:t>(In order of oldest to newest)</a:t>
            </a:r>
            <a:endParaRPr/>
          </a:p>
        </p:txBody>
      </p:sp>
      <p:graphicFrame>
        <p:nvGraphicFramePr>
          <p:cNvPr id="502" name="Google Shape;502;p54"/>
          <p:cNvGraphicFramePr/>
          <p:nvPr/>
        </p:nvGraphicFramePr>
        <p:xfrm>
          <a:off x="838200" y="1825625"/>
          <a:ext cx="10744200" cy="4206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2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IDE</a:t>
                      </a:r>
                      <a:r>
                        <a:rPr lang="en-CA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endParaRPr sz="1800" u="none" strike="noStrike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 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Integrated Drive Electronics / Advanced Technology Attachment.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Also called ATA.</a:t>
                      </a:r>
                      <a:endParaRPr sz="1800" u="none" strike="noStrike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Early drive controller interface, originally only supported hard drives up to 540 MB.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Uses a 40 pin connector, and maximum cable length of 46cm (18in).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EIDE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Enhanced Integrated Drive Electronics (also called ATA-2).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Updated version of IDE, supporting larger drives and direct memory access.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Uses a 40 pin connector.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PATA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Parallel version of ATA.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Used internally due to maximum cable length of 46cm (18in).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Largely replaced by SATA in newer systems.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SATA (most commonly used today)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Serial version of ATA, with slimmer and longer cables providing better airflow.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Uses 7-pin connector </a:t>
                      </a:r>
                      <a:b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</a:b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(less pins means less issues with electromagnetic interference).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SATA hard drives tend to be quieter than IDE drives.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176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CA"/>
              <a:t>Storage Devices: Interfaces Types (cont.) </a:t>
            </a:r>
            <a:endParaRPr/>
          </a:p>
        </p:txBody>
      </p:sp>
      <p:graphicFrame>
        <p:nvGraphicFramePr>
          <p:cNvPr id="508" name="Google Shape;508;p55"/>
          <p:cNvGraphicFramePr/>
          <p:nvPr/>
        </p:nvGraphicFramePr>
        <p:xfrm>
          <a:off x="838200" y="1825625"/>
          <a:ext cx="10744200" cy="12852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2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eSATA</a:t>
                      </a:r>
                      <a:r>
                        <a:rPr lang="en-CA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endParaRPr sz="1800" u="none" strike="noStrike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External serial ATA, provides a hot-swappable external interface for SATA.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b="1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SCSI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Small Computer System Interface.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Drive controller that can connect up to 15 drives.</a:t>
                      </a:r>
                      <a:endParaRPr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CA" sz="1800" u="none" strike="noStrike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Internal and external use, uses 25, 50 or 68 pin connector.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9" name="Google Shape;509;p55"/>
          <p:cNvSpPr txBox="1"/>
          <p:nvPr/>
        </p:nvSpPr>
        <p:spPr>
          <a:xfrm>
            <a:off x="838200" y="4714613"/>
            <a:ext cx="104198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i="0" u="sng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Note:</a:t>
            </a:r>
            <a:r>
              <a:rPr lang="en-CA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Hot-swapping is the ability to connect and disconnect a device while the computer is 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760292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6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CA"/>
              <a:t>Computer Memory Hierarchy</a:t>
            </a:r>
            <a:endParaRPr/>
          </a:p>
        </p:txBody>
      </p:sp>
      <p:pic>
        <p:nvPicPr>
          <p:cNvPr id="515" name="Google Shape;515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4784"/>
          <a:stretch/>
        </p:blipFill>
        <p:spPr>
          <a:xfrm>
            <a:off x="2168359" y="1362300"/>
            <a:ext cx="7925617" cy="502040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6"/>
          <p:cNvSpPr txBox="1"/>
          <p:nvPr/>
        </p:nvSpPr>
        <p:spPr>
          <a:xfrm>
            <a:off x="551945" y="6516570"/>
            <a:ext cx="1080185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Source: https://en.wikipedia.org/wiki/Memory_hierarchy </a:t>
            </a:r>
            <a:endParaRPr sz="1100">
              <a:solidFill>
                <a:srgbClr val="7F7F7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7" name="Google Shape;517;p56"/>
          <p:cNvSpPr txBox="1">
            <a:spLocks noGrp="1"/>
          </p:cNvSpPr>
          <p:nvPr>
            <p:ph type="sldNum" idx="12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5298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81A5-43B9-59BB-22B5-927D3B59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Build PC: How do I choose a motherboard?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D7B41-1CFA-D403-2AE7-1DC015943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552450" indent="-514350">
              <a:buAutoNum type="arabicPeriod"/>
            </a:pPr>
            <a:r>
              <a:rPr lang="en-US">
                <a:cs typeface="Calibri"/>
              </a:rPr>
              <a:t>Identify the user need for this PC: let's say Gamer PC</a:t>
            </a:r>
            <a:endParaRPr lang="en-US"/>
          </a:p>
          <a:p>
            <a:pPr marL="38100" indent="0">
              <a:buNone/>
            </a:pPr>
            <a:r>
              <a:rPr lang="en-US">
                <a:cs typeface="Calibri" panose="020F0502020204030204"/>
              </a:rPr>
              <a:t>2.  Go to PC </a:t>
            </a:r>
            <a:r>
              <a:rPr lang="en-US">
                <a:cs typeface="Calibri" panose="020F0502020204030204"/>
                <a:hlinkClick r:id="rId2"/>
              </a:rPr>
              <a:t>Parts Picker</a:t>
            </a:r>
            <a:r>
              <a:rPr lang="en-US">
                <a:cs typeface="Calibri" panose="020F0502020204030204"/>
              </a:rPr>
              <a:t> </a:t>
            </a:r>
          </a:p>
          <a:p>
            <a:pPr marL="38100" indent="0">
              <a:buNone/>
            </a:pPr>
            <a:r>
              <a:rPr lang="en-US">
                <a:cs typeface="Calibri" panose="020F0502020204030204"/>
              </a:rPr>
              <a:t>3.  Select a CPU (that matches your needs) and ask yourself those questions</a:t>
            </a:r>
            <a:endParaRPr lang="en-US"/>
          </a:p>
          <a:p>
            <a:pPr marL="38100" indent="0">
              <a:buNone/>
            </a:pPr>
            <a:r>
              <a:rPr lang="en-US">
                <a:cs typeface="Calibri" panose="020F0502020204030204"/>
              </a:rPr>
              <a:t>4. What would be the most appropriate form factor?</a:t>
            </a:r>
          </a:p>
          <a:p>
            <a:pPr marL="38100" indent="0">
              <a:buNone/>
            </a:pPr>
            <a:r>
              <a:rPr lang="en-US">
                <a:cs typeface="Calibri" panose="020F0502020204030204"/>
              </a:rPr>
              <a:t>5. What's the max RAM needed?</a:t>
            </a:r>
          </a:p>
          <a:p>
            <a:pPr marL="38100" indent="0">
              <a:buNone/>
            </a:pPr>
            <a:r>
              <a:rPr lang="en-US">
                <a:cs typeface="Calibri" panose="020F0502020204030204"/>
              </a:rPr>
              <a:t>6. Would you need expansion ports in the future?</a:t>
            </a:r>
            <a:endParaRPr lang="en-US"/>
          </a:p>
          <a:p>
            <a:pPr marL="38100" indent="0">
              <a:buNone/>
            </a:pPr>
            <a:r>
              <a:rPr lang="en-US">
                <a:cs typeface="Calibri" panose="020F0502020204030204"/>
              </a:rPr>
              <a:t>7. What's the aesthetic feel of the PC? LEDs? Metal built?</a:t>
            </a:r>
            <a:endParaRPr lang="en-US"/>
          </a:p>
          <a:p>
            <a:pPr marL="38100" indent="0">
              <a:buNone/>
            </a:pPr>
            <a:endParaRPr lang="en-US">
              <a:cs typeface="Calibri" panose="020F0502020204030204"/>
            </a:endParaRPr>
          </a:p>
          <a:p>
            <a:pPr marL="38100" indent="0">
              <a:buNone/>
            </a:pPr>
            <a:endParaRPr lang="en-US">
              <a:cs typeface="Calibri" panose="020F0502020204030204"/>
            </a:endParaRPr>
          </a:p>
          <a:p>
            <a:pPr marL="38100" indent="0">
              <a:buNone/>
            </a:pPr>
            <a:endParaRPr lang="en-US">
              <a:cs typeface="Calibri" panose="020F0502020204030204"/>
            </a:endParaRPr>
          </a:p>
          <a:p>
            <a:pPr marL="38100" indent="0">
              <a:buNone/>
            </a:pPr>
            <a:r>
              <a:rPr lang="en-US">
                <a:cs typeface="Calibri" panose="020F0502020204030204"/>
              </a:rPr>
              <a:t>This will restrict the types of motherboards you can use.</a:t>
            </a:r>
          </a:p>
          <a:p>
            <a:pPr marL="3810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3" descr="A close up of a computer motherboard&#10;&#10;Description automatically generated">
            <a:extLst>
              <a:ext uri="{FF2B5EF4-FFF2-40B4-BE49-F238E27FC236}">
                <a16:creationId xmlns:a16="http://schemas.microsoft.com/office/drawing/2014/main" id="{D05F9DA0-603E-131B-7670-D5007DD5D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687" y="4918716"/>
            <a:ext cx="2199861" cy="1513054"/>
          </a:xfrm>
          <a:prstGeom prst="rect">
            <a:avLst/>
          </a:prstGeom>
        </p:spPr>
      </p:pic>
      <p:pic>
        <p:nvPicPr>
          <p:cNvPr id="5" name="Picture 4" descr="A close up of a computer motherboard&#10;&#10;Description automatically generated">
            <a:extLst>
              <a:ext uri="{FF2B5EF4-FFF2-40B4-BE49-F238E27FC236}">
                <a16:creationId xmlns:a16="http://schemas.microsoft.com/office/drawing/2014/main" id="{294C22A5-8908-72F4-BE05-92096F1D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130" y="2956891"/>
            <a:ext cx="2186609" cy="16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19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 txBox="1"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9600"/>
              <a:buFont typeface="Quattrocento Sans"/>
              <a:buNone/>
            </a:pPr>
            <a:r>
              <a:rPr lang="en-CA" sz="9600"/>
              <a:t>Q &amp; 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400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/>
              <a:t>Inside A Computer – The system unit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Case</a:t>
            </a:r>
            <a:endParaRPr/>
          </a:p>
          <a:p>
            <a:pPr marL="228600" lvl="0" indent="-17145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Power Supply</a:t>
            </a:r>
            <a:endParaRPr/>
          </a:p>
          <a:p>
            <a:pPr marL="228600" lvl="0" indent="-17145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Motherboard</a:t>
            </a:r>
            <a:endParaRPr/>
          </a:p>
          <a:p>
            <a:pPr marL="228600" lvl="0" indent="-17145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Connectors</a:t>
            </a:r>
            <a:endParaRPr/>
          </a:p>
          <a:p>
            <a:pPr marL="228600" lvl="0" indent="-17145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Cooling Devices</a:t>
            </a:r>
            <a:endParaRPr/>
          </a:p>
          <a:p>
            <a:pPr marL="228600" lvl="0" indent="-17145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Processor (CPU)</a:t>
            </a:r>
            <a:endParaRPr/>
          </a:p>
          <a:p>
            <a:pPr marL="228600" lvl="0" indent="-17145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Chipset</a:t>
            </a:r>
            <a:endParaRPr/>
          </a:p>
          <a:p>
            <a:pPr marL="228600" lvl="0" indent="-17145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Buses</a:t>
            </a:r>
            <a:endParaRPr/>
          </a:p>
          <a:p>
            <a:pPr marL="228600" lvl="0" indent="-17145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Memory (RAM)</a:t>
            </a:r>
            <a:endParaRPr/>
          </a:p>
          <a:p>
            <a:pPr marL="228600" lvl="0" indent="-171450" algn="l" rtl="0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Storage Devices</a:t>
            </a:r>
            <a:endParaRPr/>
          </a:p>
          <a:p>
            <a:pPr marL="228600" lvl="0" indent="-52387" algn="l" rtl="0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  <p:pic>
        <p:nvPicPr>
          <p:cNvPr id="164" name="Google Shape;164;p30" descr="pc-diagram.gif"/>
          <p:cNvPicPr preferRelativeResize="0"/>
          <p:nvPr/>
        </p:nvPicPr>
        <p:blipFill rotWithShape="1">
          <a:blip r:embed="rId3">
            <a:alphaModFix/>
          </a:blip>
          <a:srcRect b="3439"/>
          <a:stretch/>
        </p:blipFill>
        <p:spPr>
          <a:xfrm>
            <a:off x="6096000" y="1468073"/>
            <a:ext cx="5455640" cy="526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742950" indent="-742950">
              <a:buAutoNum type="arabicParenR"/>
            </a:pPr>
            <a:r>
              <a:rPr lang="en-US"/>
              <a:t>Case </a:t>
            </a:r>
            <a:endParaRPr lang="en-US">
              <a:cs typeface="Calibri Light"/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0149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18573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Provides protection and cooling for the internal components.</a:t>
            </a:r>
            <a:endParaRPr/>
          </a:p>
          <a:p>
            <a:pPr marL="228600" lvl="0" indent="-185737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Also prevents damage from </a:t>
            </a:r>
            <a:r>
              <a:rPr lang="en-US">
                <a:solidFill>
                  <a:srgbClr val="0055A4"/>
                </a:solidFill>
              </a:rPr>
              <a:t>static electricity </a:t>
            </a:r>
            <a:r>
              <a:rPr lang="en-US"/>
              <a:t>(components grounded via attachment to case).</a:t>
            </a:r>
            <a:endParaRPr/>
          </a:p>
          <a:p>
            <a:pPr marL="228600" lvl="0" indent="-185737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Usually made of plastic, steel or aluminum.</a:t>
            </a:r>
            <a:endParaRPr/>
          </a:p>
          <a:p>
            <a:pPr marL="228600" lvl="0" indent="-185737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Fans move air through the case:</a:t>
            </a:r>
            <a:endParaRPr/>
          </a:p>
          <a:p>
            <a:pPr marL="914400" lvl="1" indent="-35655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replace warm air with cold air to keep components at stable temperatures</a:t>
            </a:r>
            <a:endParaRPr/>
          </a:p>
          <a:p>
            <a:pPr marL="914400" lvl="1" indent="-35655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prevent build-up of dust</a:t>
            </a:r>
            <a:endParaRPr/>
          </a:p>
          <a:p>
            <a:pPr marL="914400" lvl="1" indent="-35655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There exist many guides/studies for optimal airflow. E.g.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https://voltcave.com/pc-airflow-guide/</a:t>
            </a:r>
            <a:r>
              <a:rPr lang="en-US"/>
              <a:t> </a:t>
            </a:r>
            <a:endParaRPr/>
          </a:p>
          <a:p>
            <a:pPr marL="228600" lvl="0" indent="-38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4">
            <a:alphaModFix/>
          </a:blip>
          <a:srcRect l="26896" r="27422"/>
          <a:stretch/>
        </p:blipFill>
        <p:spPr>
          <a:xfrm>
            <a:off x="7957523" y="1669098"/>
            <a:ext cx="3577052" cy="43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110C-EC98-8E9F-9F9D-B53EFA57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2) Power Supply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B684-1688-4D6D-F795-147838303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>
                <a:cs typeface="Calibri"/>
              </a:rPr>
              <a:t>Main purpose: </a:t>
            </a:r>
            <a:r>
              <a:rPr lang="en-US" sz="2800">
                <a:cs typeface="Calibri"/>
              </a:rPr>
              <a:t>Converts AC power (alternating current) from wall socket to DC power (direct current). Direct current (0 or 5V) is used to power digital circuits.</a:t>
            </a:r>
            <a:endParaRPr lang="en-US"/>
          </a:p>
        </p:txBody>
      </p:sp>
      <p:pic>
        <p:nvPicPr>
          <p:cNvPr id="5" name="Picture 4" descr="Direct Current versus Alternating Current animated gif">
            <a:extLst>
              <a:ext uri="{FF2B5EF4-FFF2-40B4-BE49-F238E27FC236}">
                <a16:creationId xmlns:a16="http://schemas.microsoft.com/office/drawing/2014/main" id="{4954C31D-7F84-A976-8AC5-9CE9E094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96" y="3467217"/>
            <a:ext cx="2743200" cy="2057400"/>
          </a:xfrm>
          <a:prstGeom prst="rect">
            <a:avLst/>
          </a:prstGeom>
        </p:spPr>
      </p:pic>
      <p:pic>
        <p:nvPicPr>
          <p:cNvPr id="6" name="Picture 5" descr="A black box with a fan and wires&#10;&#10;Description automatically generated">
            <a:extLst>
              <a:ext uri="{FF2B5EF4-FFF2-40B4-BE49-F238E27FC236}">
                <a16:creationId xmlns:a16="http://schemas.microsoft.com/office/drawing/2014/main" id="{30C960A6-4F52-0167-768C-5FC6BD4F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029" y="2769952"/>
            <a:ext cx="3812597" cy="3406543"/>
          </a:xfrm>
          <a:prstGeom prst="rect">
            <a:avLst/>
          </a:prstGeom>
        </p:spPr>
      </p:pic>
      <p:pic>
        <p:nvPicPr>
          <p:cNvPr id="7" name="Picture 6" descr="A close up of a computer power supply&#10;&#10;Description automatically generated">
            <a:extLst>
              <a:ext uri="{FF2B5EF4-FFF2-40B4-BE49-F238E27FC236}">
                <a16:creationId xmlns:a16="http://schemas.microsoft.com/office/drawing/2014/main" id="{966AFC69-CCF5-502E-754D-E454DA93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70" y="2843902"/>
            <a:ext cx="3042036" cy="207667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C4EB97-62D6-7A52-CAF5-3BEFF4F910F8}"/>
              </a:ext>
            </a:extLst>
          </p:cNvPr>
          <p:cNvCxnSpPr/>
          <p:nvPr/>
        </p:nvCxnSpPr>
        <p:spPr>
          <a:xfrm flipV="1">
            <a:off x="7686908" y="3927088"/>
            <a:ext cx="2062975" cy="1828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AAB256-A043-BF4A-2828-E152DB3D8E5A}"/>
              </a:ext>
            </a:extLst>
          </p:cNvPr>
          <p:cNvCxnSpPr>
            <a:cxnSpLocks/>
          </p:cNvCxnSpPr>
          <p:nvPr/>
        </p:nvCxnSpPr>
        <p:spPr>
          <a:xfrm flipH="1" flipV="1">
            <a:off x="6021658" y="4209584"/>
            <a:ext cx="1274958" cy="1509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A7A04C-4ADB-3EF5-A868-28E36BCF434D}"/>
              </a:ext>
            </a:extLst>
          </p:cNvPr>
          <p:cNvSpPr txBox="1"/>
          <p:nvPr/>
        </p:nvSpPr>
        <p:spPr>
          <a:xfrm>
            <a:off x="5855135" y="5610549"/>
            <a:ext cx="37652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Note: PSU have their own fans:</a:t>
            </a:r>
          </a:p>
          <a:p>
            <a:r>
              <a:rPr lang="en-US">
                <a:solidFill>
                  <a:srgbClr val="FF0000"/>
                </a:solidFill>
                <a:cs typeface="Calibri"/>
              </a:rPr>
              <a:t>Energy conversion releases a lot of heat!</a:t>
            </a:r>
          </a:p>
        </p:txBody>
      </p:sp>
    </p:spTree>
    <p:extLst>
      <p:ext uri="{BB962C8B-B14F-4D97-AF65-F5344CB8AC3E}">
        <p14:creationId xmlns:p14="http://schemas.microsoft.com/office/powerpoint/2010/main" val="140221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4A8A-35B7-E710-A449-7AAE3852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solidFill>
                  <a:schemeClr val="bg1"/>
                </a:solidFill>
                <a:cs typeface="Calibri Light"/>
              </a:rPr>
              <a:t>Activity: Feeling Your 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66422-B229-517E-B6BA-1B06D53A4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334001" cy="4351338"/>
          </a:xfrm>
        </p:spPr>
        <p:txBody>
          <a:bodyPr/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With a partner, take it in turns to close your eyes and feel around the back of a PC.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Try and identify the connectors  you find. Your partner can help you by confirming your guesses.</a:t>
            </a:r>
            <a:endParaRPr lang="en-US"/>
          </a:p>
        </p:txBody>
      </p:sp>
      <p:pic>
        <p:nvPicPr>
          <p:cNvPr id="6" name="Picture 5" descr="The back of a computer&#10;&#10;Description automatically generated">
            <a:extLst>
              <a:ext uri="{FF2B5EF4-FFF2-40B4-BE49-F238E27FC236}">
                <a16:creationId xmlns:a16="http://schemas.microsoft.com/office/drawing/2014/main" id="{DF6EAF2B-C47D-E2F8-26F7-E0898231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258" y="2606575"/>
            <a:ext cx="3564673" cy="3317531"/>
          </a:xfrm>
          <a:prstGeom prst="rect">
            <a:avLst/>
          </a:prstGeom>
        </p:spPr>
      </p:pic>
      <p:pic>
        <p:nvPicPr>
          <p:cNvPr id="7" name="Picture 6" descr="A back of a computer&#10;&#10;Description automatically generated">
            <a:extLst>
              <a:ext uri="{FF2B5EF4-FFF2-40B4-BE49-F238E27FC236}">
                <a16:creationId xmlns:a16="http://schemas.microsoft.com/office/drawing/2014/main" id="{06D4E815-949E-2421-3108-79CE6516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25" y="2607527"/>
            <a:ext cx="5278243" cy="350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2958</Words>
  <Application>Microsoft Office PowerPoint</Application>
  <PresentationFormat>Widescreen</PresentationFormat>
  <Paragraphs>358</Paragraphs>
  <Slides>58</Slides>
  <Notes>35</Notes>
  <HiddenSlides>5</HiddenSlides>
  <MMClips>2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office theme</vt:lpstr>
      <vt:lpstr>WelcomeDoc</vt:lpstr>
      <vt:lpstr>WelcomeDoc</vt:lpstr>
      <vt:lpstr> Technical Support (420-1N6-AB) System Unit Components</vt:lpstr>
      <vt:lpstr>System Unit – Main Inner Components</vt:lpstr>
      <vt:lpstr>Instructor prep</vt:lpstr>
      <vt:lpstr>Outline</vt:lpstr>
      <vt:lpstr>Question for you?</vt:lpstr>
      <vt:lpstr>Inside A Computer – The system unit</vt:lpstr>
      <vt:lpstr>Case </vt:lpstr>
      <vt:lpstr>2) Power Supply </vt:lpstr>
      <vt:lpstr>Activity: Feeling Your Way</vt:lpstr>
      <vt:lpstr>Uninterruptible Power Supply</vt:lpstr>
      <vt:lpstr>2) Power Supply </vt:lpstr>
      <vt:lpstr>Power Supply Connectors</vt:lpstr>
      <vt:lpstr>Power Supply Ratings</vt:lpstr>
      <vt:lpstr>3) Connectors</vt:lpstr>
      <vt:lpstr>Types of connectors</vt:lpstr>
      <vt:lpstr>4) Motherboard (overview)</vt:lpstr>
      <vt:lpstr>4) Motherboard - Form Factors</vt:lpstr>
      <vt:lpstr>4) Motherboard - Form Factors</vt:lpstr>
      <vt:lpstr>4) Motherboard (Form Factors)</vt:lpstr>
      <vt:lpstr>4) Motherboard (Form Factors)</vt:lpstr>
      <vt:lpstr>4.1) Motherboard – CPU Socket</vt:lpstr>
      <vt:lpstr>5) CPU</vt:lpstr>
      <vt:lpstr>How to Connect a CPU?</vt:lpstr>
      <vt:lpstr>CPU Brands</vt:lpstr>
      <vt:lpstr>CPU Core Components</vt:lpstr>
      <vt:lpstr>CPU Analogy: “Man in a Box”</vt:lpstr>
      <vt:lpstr>Codebook</vt:lpstr>
      <vt:lpstr>Registers</vt:lpstr>
      <vt:lpstr>Clock</vt:lpstr>
      <vt:lpstr>6.1) Cooling Devices - Fans</vt:lpstr>
      <vt:lpstr>Activity: Cooling devices Fans vs Liquid cooling</vt:lpstr>
      <vt:lpstr>6.2) Cooling Devices – Heat sinks</vt:lpstr>
      <vt:lpstr>Internal Components:  General Overview</vt:lpstr>
      <vt:lpstr>4.2) Motherboard – RAM slots</vt:lpstr>
      <vt:lpstr>5) Main Memory </vt:lpstr>
      <vt:lpstr>5) Main Memory (cont.)</vt:lpstr>
      <vt:lpstr>4.1) Motherboard – Expansion Slots</vt:lpstr>
      <vt:lpstr>5) Expansion Slots</vt:lpstr>
      <vt:lpstr>6) Expansion Slots</vt:lpstr>
      <vt:lpstr>6) Expansion Slots</vt:lpstr>
      <vt:lpstr>7) Graphics Cards</vt:lpstr>
      <vt:lpstr>GPU VS CPU</vt:lpstr>
      <vt:lpstr>CPU vs GPU</vt:lpstr>
      <vt:lpstr>GPU vs CPU</vt:lpstr>
      <vt:lpstr>8) Storage Devices</vt:lpstr>
      <vt:lpstr>7) Storage Devices (cont.)</vt:lpstr>
      <vt:lpstr>7.1) Storage Devices: Floppy Drive </vt:lpstr>
      <vt:lpstr>7.2) Storage Devices: Hard Drive </vt:lpstr>
      <vt:lpstr>7.3) Storage Devices: Hard Drive </vt:lpstr>
      <vt:lpstr>7.4) Storage Devices: Tape Drive </vt:lpstr>
      <vt:lpstr>7.5) Storage Devices: Optical Drive </vt:lpstr>
      <vt:lpstr>7.6) Storage Devices: External Flash Drive </vt:lpstr>
      <vt:lpstr>Storage Devices: Interfaces </vt:lpstr>
      <vt:lpstr>Storage Devices: Interfaces Types  (In order of oldest to newest)</vt:lpstr>
      <vt:lpstr>Storage Devices: Interfaces Types (cont.) </vt:lpstr>
      <vt:lpstr>Computer Memory Hierarchy</vt:lpstr>
      <vt:lpstr>Build PC: How do I choose a motherboard?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Youmna Badawy</cp:lastModifiedBy>
  <cp:revision>7</cp:revision>
  <dcterms:created xsi:type="dcterms:W3CDTF">2023-08-18T21:06:39Z</dcterms:created>
  <dcterms:modified xsi:type="dcterms:W3CDTF">2023-10-04T18:36:39Z</dcterms:modified>
</cp:coreProperties>
</file>